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9"/>
  </p:notesMasterIdLst>
  <p:sldIdLst>
    <p:sldId id="256" r:id="rId5"/>
    <p:sldId id="315" r:id="rId6"/>
    <p:sldId id="330" r:id="rId7"/>
    <p:sldId id="331" r:id="rId8"/>
    <p:sldId id="344" r:id="rId9"/>
    <p:sldId id="352" r:id="rId10"/>
    <p:sldId id="334" r:id="rId11"/>
    <p:sldId id="353" r:id="rId12"/>
    <p:sldId id="290" r:id="rId13"/>
    <p:sldId id="291" r:id="rId14"/>
    <p:sldId id="339" r:id="rId15"/>
    <p:sldId id="302" r:id="rId16"/>
    <p:sldId id="340" r:id="rId17"/>
    <p:sldId id="341" r:id="rId18"/>
    <p:sldId id="305" r:id="rId19"/>
    <p:sldId id="308" r:id="rId20"/>
    <p:sldId id="312" r:id="rId21"/>
    <p:sldId id="343" r:id="rId22"/>
    <p:sldId id="342" r:id="rId23"/>
    <p:sldId id="345" r:id="rId24"/>
    <p:sldId id="354" r:id="rId25"/>
    <p:sldId id="322" r:id="rId26"/>
    <p:sldId id="324" r:id="rId27"/>
    <p:sldId id="351" r:id="rId28"/>
    <p:sldId id="349" r:id="rId29"/>
    <p:sldId id="326" r:id="rId30"/>
    <p:sldId id="327" r:id="rId31"/>
    <p:sldId id="328" r:id="rId32"/>
    <p:sldId id="350" r:id="rId33"/>
    <p:sldId id="329" r:id="rId34"/>
    <p:sldId id="346" r:id="rId35"/>
    <p:sldId id="347" r:id="rId36"/>
    <p:sldId id="348" r:id="rId37"/>
    <p:sldId id="288" r:id="rId38"/>
  </p:sldIdLst>
  <p:sldSz cx="9906000" cy="6858000" type="A4"/>
  <p:notesSz cx="6797675" cy="9926638"/>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55">
          <p15:clr>
            <a:srgbClr val="A4A3A4"/>
          </p15:clr>
        </p15:guide>
        <p15:guide id="2" orient="horz" pos="224">
          <p15:clr>
            <a:srgbClr val="A4A3A4"/>
          </p15:clr>
        </p15:guide>
        <p15:guide id="3" orient="horz" pos="425">
          <p15:clr>
            <a:srgbClr val="A4A3A4"/>
          </p15:clr>
        </p15:guide>
        <p15:guide id="4" orient="horz" pos="922">
          <p15:clr>
            <a:srgbClr val="A4A3A4"/>
          </p15:clr>
        </p15:guide>
        <p15:guide id="5" pos="6024">
          <p15:clr>
            <a:srgbClr val="A4A3A4"/>
          </p15:clr>
        </p15:guide>
        <p15:guide id="6" pos="3183">
          <p15:clr>
            <a:srgbClr val="A4A3A4"/>
          </p15:clr>
        </p15:guide>
        <p15:guide id="7" pos="398">
          <p15:clr>
            <a:srgbClr val="A4A3A4"/>
          </p15:clr>
        </p15:guide>
        <p15:guide id="8" pos="334">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95F0"/>
    <a:srgbClr val="57514B"/>
    <a:srgbClr val="3E342E"/>
    <a:srgbClr val="7BD8F5"/>
    <a:srgbClr val="004372"/>
    <a:srgbClr val="F8F6F5"/>
    <a:srgbClr val="D7D2CB"/>
    <a:srgbClr val="FFFCEA"/>
    <a:srgbClr val="FFF1E2"/>
    <a:srgbClr val="FF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41" autoAdjust="0"/>
    <p:restoredTop sz="99874" autoAdjust="0"/>
  </p:normalViewPr>
  <p:slideViewPr>
    <p:cSldViewPr showGuides="1">
      <p:cViewPr varScale="1">
        <p:scale>
          <a:sx n="73" d="100"/>
          <a:sy n="73" d="100"/>
        </p:scale>
        <p:origin x="1152" y="72"/>
      </p:cViewPr>
      <p:guideLst>
        <p:guide orient="horz" pos="4055"/>
        <p:guide orient="horz" pos="224"/>
        <p:guide orient="horz" pos="425"/>
        <p:guide orient="horz" pos="922"/>
        <p:guide pos="6024"/>
        <p:guide pos="3183"/>
        <p:guide pos="398"/>
        <p:guide pos="334"/>
      </p:guideLst>
    </p:cSldViewPr>
  </p:slid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73" d="100"/>
          <a:sy n="73" d="100"/>
        </p:scale>
        <p:origin x="-2196" y="-96"/>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atin typeface="Arial"/>
              </a:defRPr>
            </a:lvl1pPr>
          </a:lstStyle>
          <a:p>
            <a:endParaRPr lang="fr-FR" dirty="0"/>
          </a:p>
        </p:txBody>
      </p:sp>
      <p:sp>
        <p:nvSpPr>
          <p:cNvPr id="3" name="2 Marcador de fecha"/>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atin typeface="Arial"/>
              </a:defRPr>
            </a:lvl1pPr>
          </a:lstStyle>
          <a:p>
            <a:fld id="{4106D11E-1996-436F-A3F7-16355209C4D3}" type="datetimeFigureOut">
              <a:rPr lang="fr-FR" smtClean="0"/>
              <a:pPr/>
              <a:t>24/04/2018</a:t>
            </a:fld>
            <a:endParaRPr lang="fr-FR" dirty="0"/>
          </a:p>
        </p:txBody>
      </p:sp>
      <p:sp>
        <p:nvSpPr>
          <p:cNvPr id="4" name="3 Marcador de imagen de diapositiva"/>
          <p:cNvSpPr>
            <a:spLocks noGrp="1" noRot="1" noChangeAspect="1"/>
          </p:cNvSpPr>
          <p:nvPr>
            <p:ph type="sldImg" idx="2"/>
          </p:nvPr>
        </p:nvSpPr>
        <p:spPr>
          <a:xfrm>
            <a:off x="711200" y="744538"/>
            <a:ext cx="5375275" cy="3722687"/>
          </a:xfrm>
          <a:prstGeom prst="rect">
            <a:avLst/>
          </a:prstGeom>
          <a:noFill/>
          <a:ln w="12700">
            <a:solidFill>
              <a:prstClr val="black"/>
            </a:solidFill>
          </a:ln>
        </p:spPr>
        <p:txBody>
          <a:bodyPr vert="horz" lIns="91440" tIns="45720" rIns="91440" bIns="45720" rtlCol="0" anchor="ctr"/>
          <a:lstStyle/>
          <a:p>
            <a:endParaRPr lang="fr-FR" dirty="0"/>
          </a:p>
        </p:txBody>
      </p:sp>
      <p:sp>
        <p:nvSpPr>
          <p:cNvPr id="5" name="4 Marcador de notas"/>
          <p:cNvSpPr>
            <a:spLocks noGrp="1"/>
          </p:cNvSpPr>
          <p:nvPr>
            <p:ph type="body" sz="quarter" idx="3"/>
          </p:nvPr>
        </p:nvSpPr>
        <p:spPr>
          <a:xfrm>
            <a:off x="679450" y="4714875"/>
            <a:ext cx="5438775" cy="4467225"/>
          </a:xfrm>
          <a:prstGeom prst="rect">
            <a:avLst/>
          </a:prstGeom>
        </p:spPr>
        <p:txBody>
          <a:bodyPr vert="horz" lIns="91440" tIns="45720" rIns="91440" bIns="45720" rtlCol="0">
            <a:normAutofit/>
          </a:body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fr-FR" dirty="0"/>
          </a:p>
        </p:txBody>
      </p:sp>
      <p:sp>
        <p:nvSpPr>
          <p:cNvPr id="6" name="5 Marcador de pie de página"/>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a:defRPr sz="1200">
                <a:latin typeface="Arial"/>
              </a:defRPr>
            </a:lvl1pPr>
          </a:lstStyle>
          <a:p>
            <a:endParaRPr lang="fr-FR" dirty="0"/>
          </a:p>
        </p:txBody>
      </p:sp>
      <p:sp>
        <p:nvSpPr>
          <p:cNvPr id="7" name="6 Marcador de número de diapositiva"/>
          <p:cNvSpPr>
            <a:spLocks noGrp="1"/>
          </p:cNvSpPr>
          <p:nvPr>
            <p:ph type="sldNum" sz="quarter" idx="5"/>
          </p:nvPr>
        </p:nvSpPr>
        <p:spPr>
          <a:xfrm>
            <a:off x="3849688" y="9428163"/>
            <a:ext cx="2946400" cy="496887"/>
          </a:xfrm>
          <a:prstGeom prst="rect">
            <a:avLst/>
          </a:prstGeom>
        </p:spPr>
        <p:txBody>
          <a:bodyPr vert="horz" lIns="91440" tIns="45720" rIns="91440" bIns="45720" rtlCol="0" anchor="b"/>
          <a:lstStyle>
            <a:lvl1pPr algn="r">
              <a:defRPr sz="1200">
                <a:latin typeface="Arial"/>
              </a:defRPr>
            </a:lvl1pPr>
          </a:lstStyle>
          <a:p>
            <a:fld id="{B248A1A4-A39C-4ABB-800D-4BA391F412F9}" type="slidenum">
              <a:rPr lang="fr-FR" smtClean="0"/>
              <a:pPr/>
              <a:t>‹Nº›</a:t>
            </a:fld>
            <a:endParaRPr lang="fr-FR" dirty="0"/>
          </a:p>
        </p:txBody>
      </p:sp>
    </p:spTree>
    <p:extLst>
      <p:ext uri="{BB962C8B-B14F-4D97-AF65-F5344CB8AC3E}">
        <p14:creationId xmlns:p14="http://schemas.microsoft.com/office/powerpoint/2010/main" val="2643498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a:ea typeface="+mn-ea"/>
        <a:cs typeface="+mn-cs"/>
      </a:defRPr>
    </a:lvl1pPr>
    <a:lvl2pPr marL="457200" algn="l" defTabSz="914400" rtl="0" eaLnBrk="1" latinLnBrk="0" hangingPunct="1">
      <a:defRPr sz="1200" kern="1200">
        <a:solidFill>
          <a:schemeClr val="tx1"/>
        </a:solidFill>
        <a:latin typeface="Arial"/>
        <a:ea typeface="+mn-ea"/>
        <a:cs typeface="+mn-cs"/>
      </a:defRPr>
    </a:lvl2pPr>
    <a:lvl3pPr marL="914400" algn="l" defTabSz="914400" rtl="0" eaLnBrk="1" latinLnBrk="0" hangingPunct="1">
      <a:defRPr sz="1200" kern="1200">
        <a:solidFill>
          <a:schemeClr val="tx1"/>
        </a:solidFill>
        <a:latin typeface="Arial"/>
        <a:ea typeface="+mn-ea"/>
        <a:cs typeface="+mn-cs"/>
      </a:defRPr>
    </a:lvl3pPr>
    <a:lvl4pPr marL="1371600" algn="l" defTabSz="914400" rtl="0" eaLnBrk="1" latinLnBrk="0" hangingPunct="1">
      <a:defRPr sz="1200" kern="1200">
        <a:solidFill>
          <a:schemeClr val="tx1"/>
        </a:solidFill>
        <a:latin typeface="Arial"/>
        <a:ea typeface="+mn-ea"/>
        <a:cs typeface="+mn-cs"/>
      </a:defRPr>
    </a:lvl4pPr>
    <a:lvl5pPr marL="1828800" algn="l" defTabSz="914400" rtl="0" eaLnBrk="1" latinLnBrk="0" hangingPunct="1">
      <a:defRPr sz="1200" kern="1200">
        <a:solidFill>
          <a:schemeClr val="tx1"/>
        </a:solidFill>
        <a:latin typeface="Arial"/>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Master" Target="../slideMasters/slideMaster1.xml"/><Relationship Id="rId4" Type="http://schemas.openxmlformats.org/officeDocument/2006/relationships/image" Target="../media/image20.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ortada 1">
    <p:bg>
      <p:bgPr>
        <a:solidFill>
          <a:schemeClr val="bg1"/>
        </a:solidFill>
        <a:effectLst/>
      </p:bgPr>
    </p:bg>
    <p:spTree>
      <p:nvGrpSpPr>
        <p:cNvPr id="1" name=""/>
        <p:cNvGrpSpPr/>
        <p:nvPr/>
      </p:nvGrpSpPr>
      <p:grpSpPr>
        <a:xfrm>
          <a:off x="0" y="0"/>
          <a:ext cx="0" cy="0"/>
          <a:chOff x="0" y="0"/>
          <a:chExt cx="0" cy="0"/>
        </a:xfrm>
      </p:grpSpPr>
      <p:pic>
        <p:nvPicPr>
          <p:cNvPr id="23" name="Imagen 22" descr="F1.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07462"/>
            <a:ext cx="9906000" cy="6965462"/>
          </a:xfrm>
          <a:prstGeom prst="rect">
            <a:avLst/>
          </a:prstGeom>
        </p:spPr>
      </p:pic>
      <p:sp>
        <p:nvSpPr>
          <p:cNvPr id="5" name="Rectangle 269"/>
          <p:cNvSpPr>
            <a:spLocks noChangeArrowheads="1"/>
          </p:cNvSpPr>
          <p:nvPr userDrawn="1"/>
        </p:nvSpPr>
        <p:spPr bwMode="auto">
          <a:xfrm>
            <a:off x="0" y="2895600"/>
            <a:ext cx="9906000" cy="2286001"/>
          </a:xfrm>
          <a:prstGeom prst="rect">
            <a:avLst/>
          </a:prstGeom>
          <a:noFill/>
          <a:ln w="9525">
            <a:noFill/>
            <a:miter lim="800000"/>
            <a:headEnd/>
            <a:tailEnd/>
          </a:ln>
          <a:effectLst/>
        </p:spPr>
        <p:txBody>
          <a:bodyPr wrap="none" anchor="ctr"/>
          <a:lstStyle/>
          <a:p>
            <a:pPr algn="ctr">
              <a:defRPr/>
            </a:pPr>
            <a:endParaRPr lang="en-US" dirty="0">
              <a:solidFill>
                <a:schemeClr val="bg1"/>
              </a:solidFill>
              <a:latin typeface="Arial"/>
              <a:ea typeface="ＭＳ Ｐゴシック" charset="-128"/>
            </a:endParaRPr>
          </a:p>
        </p:txBody>
      </p:sp>
      <p:sp>
        <p:nvSpPr>
          <p:cNvPr id="141315" name="Rectangle 3"/>
          <p:cNvSpPr>
            <a:spLocks noGrp="1" noChangeArrowheads="1"/>
          </p:cNvSpPr>
          <p:nvPr>
            <p:ph type="subTitle" idx="1"/>
          </p:nvPr>
        </p:nvSpPr>
        <p:spPr>
          <a:xfrm>
            <a:off x="537225" y="4300369"/>
            <a:ext cx="6815668" cy="712807"/>
          </a:xfrm>
        </p:spPr>
        <p:txBody>
          <a:bodyPr anchor="t"/>
          <a:lstStyle>
            <a:lvl1pPr marL="0" indent="0">
              <a:lnSpc>
                <a:spcPts val="2000"/>
              </a:lnSpc>
              <a:spcBef>
                <a:spcPct val="0"/>
              </a:spcBef>
              <a:buFont typeface="Wingdings" charset="2"/>
              <a:buNone/>
              <a:defRPr sz="2000">
                <a:solidFill>
                  <a:srgbClr val="F2F2F2"/>
                </a:solidFill>
                <a:latin typeface="Georgia"/>
                <a:cs typeface="Georgia"/>
              </a:defRPr>
            </a:lvl1pPr>
          </a:lstStyle>
          <a:p>
            <a:r>
              <a:rPr lang="es-ES_tradnl" smtClean="0"/>
              <a:t>Haga clic para modificar el estilo de subtítulo del patrón</a:t>
            </a:r>
            <a:endParaRPr lang="es-ES_tradnl" dirty="0"/>
          </a:p>
        </p:txBody>
      </p:sp>
      <p:sp>
        <p:nvSpPr>
          <p:cNvPr id="141319" name="Rectangle 7"/>
          <p:cNvSpPr>
            <a:spLocks noGrp="1" noChangeArrowheads="1"/>
          </p:cNvSpPr>
          <p:nvPr>
            <p:ph type="ctrTitle" sz="quarter" hasCustomPrompt="1"/>
          </p:nvPr>
        </p:nvSpPr>
        <p:spPr>
          <a:xfrm>
            <a:off x="537632" y="2374773"/>
            <a:ext cx="6391561" cy="1505967"/>
          </a:xfrm>
          <a:ln>
            <a:noFill/>
          </a:ln>
        </p:spPr>
        <p:txBody>
          <a:bodyPr/>
          <a:lstStyle>
            <a:lvl1pPr>
              <a:lnSpc>
                <a:spcPct val="90000"/>
              </a:lnSpc>
              <a:defRPr sz="3400" b="0">
                <a:solidFill>
                  <a:schemeClr val="bg1"/>
                </a:solidFill>
                <a:latin typeface="Arial"/>
                <a:cs typeface="Arial"/>
              </a:defRPr>
            </a:lvl1pPr>
          </a:lstStyle>
          <a:p>
            <a:r>
              <a:rPr lang="es-ES" dirty="0" smtClean="0"/>
              <a:t>Haga clic para modificar </a:t>
            </a:r>
            <a:br>
              <a:rPr lang="es-ES" dirty="0" smtClean="0"/>
            </a:br>
            <a:r>
              <a:rPr lang="es-ES" dirty="0" smtClean="0"/>
              <a:t>el estilo de título del patrón</a:t>
            </a:r>
            <a:endParaRPr lang="en-US" dirty="0"/>
          </a:p>
        </p:txBody>
      </p:sp>
      <p:cxnSp>
        <p:nvCxnSpPr>
          <p:cNvPr id="16" name="Conector recto 15"/>
          <p:cNvCxnSpPr/>
          <p:nvPr userDrawn="1"/>
        </p:nvCxnSpPr>
        <p:spPr>
          <a:xfrm>
            <a:off x="628612" y="5573365"/>
            <a:ext cx="792088"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8" name="Marcador de texto 24"/>
          <p:cNvSpPr>
            <a:spLocks noGrp="1"/>
          </p:cNvSpPr>
          <p:nvPr>
            <p:ph type="body" sz="quarter" idx="10" hasCustomPrompt="1"/>
          </p:nvPr>
        </p:nvSpPr>
        <p:spPr>
          <a:xfrm>
            <a:off x="538286" y="5649038"/>
            <a:ext cx="4175125" cy="359444"/>
          </a:xfrm>
          <a:ln>
            <a:noFill/>
          </a:ln>
        </p:spPr>
        <p:txBody>
          <a:bodyPr/>
          <a:lstStyle>
            <a:lvl1pPr marL="0" indent="0">
              <a:buNone/>
              <a:defRPr sz="1100">
                <a:solidFill>
                  <a:srgbClr val="1F1D1A"/>
                </a:solidFill>
              </a:defRPr>
            </a:lvl1pPr>
          </a:lstStyle>
          <a:p>
            <a:pPr lvl="0"/>
            <a:r>
              <a:rPr lang="es-ES_tradnl" dirty="0" smtClean="0"/>
              <a:t>Lugar, Mes de 201X</a:t>
            </a:r>
            <a:endParaRPr lang="es-ES" dirty="0"/>
          </a:p>
        </p:txBody>
      </p:sp>
      <p:pic>
        <p:nvPicPr>
          <p:cNvPr id="10" name="Imagen 9"/>
          <p:cNvPicPr>
            <a:picLocks noChangeAspect="1"/>
          </p:cNvPicPr>
          <p:nvPr userDrawn="1"/>
        </p:nvPicPr>
        <p:blipFill>
          <a:blip r:embed="rId3"/>
          <a:stretch>
            <a:fillRect/>
          </a:stretch>
        </p:blipFill>
        <p:spPr>
          <a:xfrm>
            <a:off x="655449" y="1045739"/>
            <a:ext cx="1384300" cy="457200"/>
          </a:xfrm>
          <a:prstGeom prst="rect">
            <a:avLst/>
          </a:prstGeom>
        </p:spPr>
      </p:pic>
    </p:spTree>
    <p:extLst>
      <p:ext uri="{BB962C8B-B14F-4D97-AF65-F5344CB8AC3E}">
        <p14:creationId xmlns:p14="http://schemas.microsoft.com/office/powerpoint/2010/main" val="399845035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Índice">
    <p:spTree>
      <p:nvGrpSpPr>
        <p:cNvPr id="1" name=""/>
        <p:cNvGrpSpPr/>
        <p:nvPr/>
      </p:nvGrpSpPr>
      <p:grpSpPr>
        <a:xfrm>
          <a:off x="0" y="0"/>
          <a:ext cx="0" cy="0"/>
          <a:chOff x="0" y="0"/>
          <a:chExt cx="0" cy="0"/>
        </a:xfrm>
      </p:grpSpPr>
      <p:sp>
        <p:nvSpPr>
          <p:cNvPr id="3" name="Rectángulo 2"/>
          <p:cNvSpPr/>
          <p:nvPr userDrawn="1"/>
        </p:nvSpPr>
        <p:spPr>
          <a:xfrm>
            <a:off x="0" y="0"/>
            <a:ext cx="9906000" cy="685800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s-ES" sz="1100" dirty="0">
              <a:solidFill>
                <a:schemeClr val="tx1"/>
              </a:solidFill>
              <a:latin typeface="Arial"/>
            </a:endParaRPr>
          </a:p>
        </p:txBody>
      </p:sp>
      <p:sp>
        <p:nvSpPr>
          <p:cNvPr id="2" name="1 Título"/>
          <p:cNvSpPr>
            <a:spLocks noGrp="1"/>
          </p:cNvSpPr>
          <p:nvPr>
            <p:ph type="title"/>
          </p:nvPr>
        </p:nvSpPr>
        <p:spPr>
          <a:xfrm>
            <a:off x="534440" y="346646"/>
            <a:ext cx="9028660" cy="778098"/>
          </a:xfrm>
        </p:spPr>
        <p:txBody>
          <a:bodyPr/>
          <a:lstStyle>
            <a:lvl1pPr>
              <a:defRPr>
                <a:solidFill>
                  <a:schemeClr val="bg1"/>
                </a:solidFill>
              </a:defRPr>
            </a:lvl1pPr>
          </a:lstStyle>
          <a:p>
            <a:r>
              <a:rPr lang="es-ES_tradnl" smtClean="0"/>
              <a:t>Clic para editar título</a:t>
            </a:r>
            <a:endParaRPr lang="es-ES" dirty="0"/>
          </a:p>
        </p:txBody>
      </p:sp>
      <p:sp>
        <p:nvSpPr>
          <p:cNvPr id="5" name="2 Marcador de texto"/>
          <p:cNvSpPr>
            <a:spLocks noGrp="1"/>
          </p:cNvSpPr>
          <p:nvPr>
            <p:ph idx="1" hasCustomPrompt="1"/>
          </p:nvPr>
        </p:nvSpPr>
        <p:spPr>
          <a:xfrm>
            <a:off x="530224" y="2160000"/>
            <a:ext cx="9032876" cy="4277313"/>
          </a:xfrm>
          <a:prstGeom prst="rect">
            <a:avLst/>
          </a:prstGeom>
        </p:spPr>
        <p:txBody>
          <a:bodyPr vert="horz" lIns="91440" tIns="45720" rIns="91440" bIns="45720" rtlCol="0">
            <a:noAutofit/>
          </a:bodyPr>
          <a:lstStyle>
            <a:lvl1pP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indent="0">
              <a:spcAft>
                <a:spcPts val="300"/>
              </a:spcAft>
              <a:buNone/>
            </a:pPr>
            <a:r>
              <a:rPr lang="es-ES" sz="1800" dirty="0" smtClean="0">
                <a:gradFill flip="none" rotWithShape="1">
                  <a:gsLst>
                    <a:gs pos="0">
                      <a:srgbClr val="00C7F5"/>
                    </a:gs>
                    <a:gs pos="100000">
                      <a:schemeClr val="accent3"/>
                    </a:gs>
                  </a:gsLst>
                  <a:path path="rect">
                    <a:fillToRect l="100000" t="100000"/>
                  </a:path>
                  <a:tileRect r="-100000" b="-100000"/>
                </a:gradFill>
              </a:rPr>
              <a:t>01. </a:t>
            </a:r>
            <a:r>
              <a:rPr lang="es-ES" sz="1800" dirty="0" err="1" smtClean="0">
                <a:gradFill flip="none" rotWithShape="1">
                  <a:gsLst>
                    <a:gs pos="0">
                      <a:srgbClr val="00C7F5"/>
                    </a:gs>
                    <a:gs pos="100000">
                      <a:schemeClr val="accent3"/>
                    </a:gs>
                  </a:gsLst>
                  <a:path path="rect">
                    <a:fillToRect l="100000" t="100000"/>
                  </a:path>
                  <a:tileRect r="-100000" b="-100000"/>
                </a:gradFill>
              </a:rPr>
              <a:t>Lorem</a:t>
            </a:r>
            <a:r>
              <a:rPr lang="es-ES" sz="1800" dirty="0" smtClean="0">
                <a:gradFill flip="none" rotWithShape="1">
                  <a:gsLst>
                    <a:gs pos="0">
                      <a:srgbClr val="00C7F5"/>
                    </a:gs>
                    <a:gs pos="100000">
                      <a:schemeClr val="accent3"/>
                    </a:gs>
                  </a:gsLst>
                  <a:path path="rect">
                    <a:fillToRect l="100000" t="100000"/>
                  </a:path>
                  <a:tileRect r="-100000" b="-100000"/>
                </a:gradFill>
              </a:rPr>
              <a:t> </a:t>
            </a:r>
            <a:r>
              <a:rPr lang="es-ES" sz="1800" dirty="0" err="1" smtClean="0">
                <a:gradFill flip="none" rotWithShape="1">
                  <a:gsLst>
                    <a:gs pos="0">
                      <a:srgbClr val="00C7F5"/>
                    </a:gs>
                    <a:gs pos="100000">
                      <a:schemeClr val="accent3"/>
                    </a:gs>
                  </a:gsLst>
                  <a:path path="rect">
                    <a:fillToRect l="100000" t="100000"/>
                  </a:path>
                  <a:tileRect r="-100000" b="-100000"/>
                </a:gradFill>
              </a:rPr>
              <a:t>ipsum</a:t>
            </a:r>
            <a:r>
              <a:rPr lang="es-ES" sz="1800" dirty="0" smtClean="0">
                <a:gradFill flip="none" rotWithShape="1">
                  <a:gsLst>
                    <a:gs pos="0">
                      <a:srgbClr val="00C7F5"/>
                    </a:gs>
                    <a:gs pos="100000">
                      <a:schemeClr val="accent3"/>
                    </a:gs>
                  </a:gsLst>
                  <a:path path="rect">
                    <a:fillToRect l="100000" t="100000"/>
                  </a:path>
                  <a:tileRect r="-100000" b="-100000"/>
                </a:gradFill>
              </a:rPr>
              <a:t> </a:t>
            </a:r>
            <a:r>
              <a:rPr lang="es-ES" sz="1800" dirty="0" err="1" smtClean="0">
                <a:gradFill flip="none" rotWithShape="1">
                  <a:gsLst>
                    <a:gs pos="0">
                      <a:srgbClr val="00C7F5"/>
                    </a:gs>
                    <a:gs pos="100000">
                      <a:schemeClr val="accent3"/>
                    </a:gs>
                  </a:gsLst>
                  <a:path path="rect">
                    <a:fillToRect l="100000" t="100000"/>
                  </a:path>
                  <a:tileRect r="-100000" b="-100000"/>
                </a:gradFill>
              </a:rPr>
              <a:t>mdolor</a:t>
            </a:r>
            <a:r>
              <a:rPr lang="es-ES" sz="1800" dirty="0" smtClean="0">
                <a:gradFill flip="none" rotWithShape="1">
                  <a:gsLst>
                    <a:gs pos="0">
                      <a:srgbClr val="00C7F5"/>
                    </a:gs>
                    <a:gs pos="100000">
                      <a:schemeClr val="accent3"/>
                    </a:gs>
                  </a:gsLst>
                  <a:path path="rect">
                    <a:fillToRect l="100000" t="100000"/>
                  </a:path>
                  <a:tileRect r="-100000" b="-100000"/>
                </a:gradFill>
              </a:rPr>
              <a:t> </a:t>
            </a:r>
            <a:r>
              <a:rPr lang="es-ES" sz="1800" dirty="0" err="1" smtClean="0">
                <a:gradFill flip="none" rotWithShape="1">
                  <a:gsLst>
                    <a:gs pos="0">
                      <a:srgbClr val="00C7F5"/>
                    </a:gs>
                    <a:gs pos="100000">
                      <a:schemeClr val="accent3"/>
                    </a:gs>
                  </a:gsLst>
                  <a:path path="rect">
                    <a:fillToRect l="100000" t="100000"/>
                  </a:path>
                  <a:tileRect r="-100000" b="-100000"/>
                </a:gradFill>
              </a:rPr>
              <a:t>sit</a:t>
            </a:r>
            <a:r>
              <a:rPr lang="es-ES" sz="1800" dirty="0" smtClean="0">
                <a:gradFill flip="none" rotWithShape="1">
                  <a:gsLst>
                    <a:gs pos="0">
                      <a:srgbClr val="00C7F5"/>
                    </a:gs>
                    <a:gs pos="100000">
                      <a:schemeClr val="accent3"/>
                    </a:gs>
                  </a:gsLst>
                  <a:path path="rect">
                    <a:fillToRect l="100000" t="100000"/>
                  </a:path>
                  <a:tileRect r="-100000" b="-100000"/>
                </a:gradFill>
              </a:rPr>
              <a:t> </a:t>
            </a:r>
            <a:r>
              <a:rPr lang="es-ES" sz="1800" dirty="0" err="1" smtClean="0">
                <a:gradFill flip="none" rotWithShape="1">
                  <a:gsLst>
                    <a:gs pos="0">
                      <a:srgbClr val="00C7F5"/>
                    </a:gs>
                    <a:gs pos="100000">
                      <a:schemeClr val="accent3"/>
                    </a:gs>
                  </a:gsLst>
                  <a:path path="rect">
                    <a:fillToRect l="100000" t="100000"/>
                  </a:path>
                  <a:tileRect r="-100000" b="-100000"/>
                </a:gradFill>
              </a:rPr>
              <a:t>amet</a:t>
            </a:r>
            <a:endParaRPr lang="es-ES" sz="1800" dirty="0" smtClean="0">
              <a:gradFill flip="none" rotWithShape="1">
                <a:gsLst>
                  <a:gs pos="0">
                    <a:srgbClr val="00C7F5"/>
                  </a:gs>
                  <a:gs pos="100000">
                    <a:schemeClr val="accent3"/>
                  </a:gs>
                </a:gsLst>
                <a:path path="rect">
                  <a:fillToRect l="100000" t="100000"/>
                </a:path>
                <a:tileRect r="-100000" b="-100000"/>
              </a:gradFill>
            </a:endParaRPr>
          </a:p>
          <a:p>
            <a:pPr marL="0" indent="0">
              <a:spcAft>
                <a:spcPts val="300"/>
              </a:spcAft>
              <a:buNone/>
            </a:pPr>
            <a:r>
              <a:rPr lang="es-ES" sz="1800" dirty="0" smtClean="0">
                <a:gradFill flip="none" rotWithShape="1">
                  <a:gsLst>
                    <a:gs pos="0">
                      <a:srgbClr val="00C7F5"/>
                    </a:gs>
                    <a:gs pos="100000">
                      <a:schemeClr val="accent3"/>
                    </a:gs>
                  </a:gsLst>
                  <a:path path="rect">
                    <a:fillToRect l="100000" t="100000"/>
                  </a:path>
                  <a:tileRect r="-100000" b="-100000"/>
                </a:gradFill>
              </a:rPr>
              <a:t>02. </a:t>
            </a:r>
            <a:r>
              <a:rPr lang="es-ES" sz="1800" dirty="0" err="1" smtClean="0">
                <a:gradFill flip="none" rotWithShape="1">
                  <a:gsLst>
                    <a:gs pos="0">
                      <a:srgbClr val="00C7F5"/>
                    </a:gs>
                    <a:gs pos="100000">
                      <a:schemeClr val="accent3"/>
                    </a:gs>
                  </a:gsLst>
                  <a:path path="rect">
                    <a:fillToRect l="100000" t="100000"/>
                  </a:path>
                  <a:tileRect r="-100000" b="-100000"/>
                </a:gradFill>
              </a:rPr>
              <a:t>Consectetur</a:t>
            </a:r>
            <a:r>
              <a:rPr lang="es-ES" sz="1800" dirty="0" smtClean="0">
                <a:gradFill flip="none" rotWithShape="1">
                  <a:gsLst>
                    <a:gs pos="0">
                      <a:srgbClr val="00C7F5"/>
                    </a:gs>
                    <a:gs pos="100000">
                      <a:schemeClr val="accent3"/>
                    </a:gs>
                  </a:gsLst>
                  <a:path path="rect">
                    <a:fillToRect l="100000" t="100000"/>
                  </a:path>
                  <a:tileRect r="-100000" b="-100000"/>
                </a:gradFill>
              </a:rPr>
              <a:t> </a:t>
            </a:r>
            <a:r>
              <a:rPr lang="es-ES" sz="1800" dirty="0" err="1" smtClean="0">
                <a:gradFill flip="none" rotWithShape="1">
                  <a:gsLst>
                    <a:gs pos="0">
                      <a:srgbClr val="00C7F5"/>
                    </a:gs>
                    <a:gs pos="100000">
                      <a:schemeClr val="accent3"/>
                    </a:gs>
                  </a:gsLst>
                  <a:path path="rect">
                    <a:fillToRect l="100000" t="100000"/>
                  </a:path>
                  <a:tileRect r="-100000" b="-100000"/>
                </a:gradFill>
              </a:rPr>
              <a:t>adipiscing</a:t>
            </a:r>
            <a:r>
              <a:rPr lang="es-ES" sz="1800" dirty="0" smtClean="0">
                <a:gradFill flip="none" rotWithShape="1">
                  <a:gsLst>
                    <a:gs pos="0">
                      <a:srgbClr val="00C7F5"/>
                    </a:gs>
                    <a:gs pos="100000">
                      <a:schemeClr val="accent3"/>
                    </a:gs>
                  </a:gsLst>
                  <a:path path="rect">
                    <a:fillToRect l="100000" t="100000"/>
                  </a:path>
                  <a:tileRect r="-100000" b="-100000"/>
                </a:gradFill>
              </a:rPr>
              <a:t> </a:t>
            </a:r>
          </a:p>
          <a:p>
            <a:pPr marL="0" indent="0">
              <a:spcAft>
                <a:spcPts val="300"/>
              </a:spcAft>
              <a:buNone/>
            </a:pPr>
            <a:r>
              <a:rPr lang="es-ES" sz="1800" dirty="0" smtClean="0">
                <a:gradFill flip="none" rotWithShape="1">
                  <a:gsLst>
                    <a:gs pos="0">
                      <a:srgbClr val="00C7F5"/>
                    </a:gs>
                    <a:gs pos="100000">
                      <a:schemeClr val="accent3"/>
                    </a:gs>
                  </a:gsLst>
                  <a:path path="rect">
                    <a:fillToRect l="100000" t="100000"/>
                  </a:path>
                  <a:tileRect r="-100000" b="-100000"/>
                </a:gradFill>
              </a:rPr>
              <a:t>03. </a:t>
            </a:r>
            <a:r>
              <a:rPr lang="es-ES" sz="1800" dirty="0" err="1" smtClean="0">
                <a:gradFill flip="none" rotWithShape="1">
                  <a:gsLst>
                    <a:gs pos="0">
                      <a:srgbClr val="00C7F5"/>
                    </a:gs>
                    <a:gs pos="100000">
                      <a:schemeClr val="accent3"/>
                    </a:gs>
                  </a:gsLst>
                  <a:path path="rect">
                    <a:fillToRect l="100000" t="100000"/>
                  </a:path>
                  <a:tileRect r="-100000" b="-100000"/>
                </a:gradFill>
              </a:rPr>
              <a:t>Donec</a:t>
            </a:r>
            <a:r>
              <a:rPr lang="es-ES" sz="1800" dirty="0" smtClean="0">
                <a:gradFill flip="none" rotWithShape="1">
                  <a:gsLst>
                    <a:gs pos="0">
                      <a:srgbClr val="00C7F5"/>
                    </a:gs>
                    <a:gs pos="100000">
                      <a:schemeClr val="accent3"/>
                    </a:gs>
                  </a:gsLst>
                  <a:path path="rect">
                    <a:fillToRect l="100000" t="100000"/>
                  </a:path>
                  <a:tileRect r="-100000" b="-100000"/>
                </a:gradFill>
              </a:rPr>
              <a:t> </a:t>
            </a:r>
            <a:r>
              <a:rPr lang="es-ES" sz="1800" dirty="0" err="1" smtClean="0">
                <a:gradFill flip="none" rotWithShape="1">
                  <a:gsLst>
                    <a:gs pos="0">
                      <a:srgbClr val="00C7F5"/>
                    </a:gs>
                    <a:gs pos="100000">
                      <a:schemeClr val="accent3"/>
                    </a:gs>
                  </a:gsLst>
                  <a:path path="rect">
                    <a:fillToRect l="100000" t="100000"/>
                  </a:path>
                  <a:tileRect r="-100000" b="-100000"/>
                </a:gradFill>
              </a:rPr>
              <a:t>felis</a:t>
            </a:r>
            <a:r>
              <a:rPr lang="es-ES" sz="1800" dirty="0" smtClean="0">
                <a:gradFill flip="none" rotWithShape="1">
                  <a:gsLst>
                    <a:gs pos="0">
                      <a:srgbClr val="00C7F5"/>
                    </a:gs>
                    <a:gs pos="100000">
                      <a:schemeClr val="accent3"/>
                    </a:gs>
                  </a:gsLst>
                  <a:path path="rect">
                    <a:fillToRect l="100000" t="100000"/>
                  </a:path>
                  <a:tileRect r="-100000" b="-100000"/>
                </a:gradFill>
              </a:rPr>
              <a:t> </a:t>
            </a:r>
            <a:r>
              <a:rPr lang="es-ES" sz="1800" dirty="0" err="1" smtClean="0">
                <a:gradFill flip="none" rotWithShape="1">
                  <a:gsLst>
                    <a:gs pos="0">
                      <a:srgbClr val="00C7F5"/>
                    </a:gs>
                    <a:gs pos="100000">
                      <a:schemeClr val="accent3"/>
                    </a:gs>
                  </a:gsLst>
                  <a:path path="rect">
                    <a:fillToRect l="100000" t="100000"/>
                  </a:path>
                  <a:tileRect r="-100000" b="-100000"/>
                </a:gradFill>
              </a:rPr>
              <a:t>enim</a:t>
            </a:r>
            <a:r>
              <a:rPr lang="es-ES" sz="1800" dirty="0" smtClean="0">
                <a:gradFill flip="none" rotWithShape="1">
                  <a:gsLst>
                    <a:gs pos="0">
                      <a:srgbClr val="00C7F5"/>
                    </a:gs>
                    <a:gs pos="100000">
                      <a:schemeClr val="accent3"/>
                    </a:gs>
                  </a:gsLst>
                  <a:path path="rect">
                    <a:fillToRect l="100000" t="100000"/>
                  </a:path>
                  <a:tileRect r="-100000" b="-100000"/>
                </a:gradFill>
              </a:rPr>
              <a:t>, </a:t>
            </a:r>
            <a:r>
              <a:rPr lang="es-ES" sz="1800" dirty="0" err="1" smtClean="0">
                <a:gradFill flip="none" rotWithShape="1">
                  <a:gsLst>
                    <a:gs pos="0">
                      <a:srgbClr val="00C7F5"/>
                    </a:gs>
                    <a:gs pos="100000">
                      <a:schemeClr val="accent3"/>
                    </a:gs>
                  </a:gsLst>
                  <a:path path="rect">
                    <a:fillToRect l="100000" t="100000"/>
                  </a:path>
                  <a:tileRect r="-100000" b="-100000"/>
                </a:gradFill>
              </a:rPr>
              <a:t>tincidunt</a:t>
            </a:r>
            <a:r>
              <a:rPr lang="es-ES" sz="1800" dirty="0" smtClean="0">
                <a:gradFill flip="none" rotWithShape="1">
                  <a:gsLst>
                    <a:gs pos="0">
                      <a:srgbClr val="00C7F5"/>
                    </a:gs>
                    <a:gs pos="100000">
                      <a:schemeClr val="accent3"/>
                    </a:gs>
                  </a:gsLst>
                  <a:path path="rect">
                    <a:fillToRect l="100000" t="100000"/>
                  </a:path>
                  <a:tileRect r="-100000" b="-100000"/>
                </a:gradFill>
              </a:rPr>
              <a:t> ut </a:t>
            </a:r>
            <a:r>
              <a:rPr lang="es-ES" sz="1800" dirty="0" err="1" smtClean="0">
                <a:gradFill flip="none" rotWithShape="1">
                  <a:gsLst>
                    <a:gs pos="0">
                      <a:srgbClr val="00C7F5"/>
                    </a:gs>
                    <a:gs pos="100000">
                      <a:schemeClr val="accent3"/>
                    </a:gs>
                  </a:gsLst>
                  <a:path path="rect">
                    <a:fillToRect l="100000" t="100000"/>
                  </a:path>
                  <a:tileRect r="-100000" b="-100000"/>
                </a:gradFill>
              </a:rPr>
              <a:t>congue</a:t>
            </a:r>
            <a:r>
              <a:rPr lang="es-ES" sz="1800" dirty="0" smtClean="0">
                <a:gradFill flip="none" rotWithShape="1">
                  <a:gsLst>
                    <a:gs pos="0">
                      <a:srgbClr val="00C7F5"/>
                    </a:gs>
                    <a:gs pos="100000">
                      <a:schemeClr val="accent3"/>
                    </a:gs>
                  </a:gsLst>
                  <a:path path="rect">
                    <a:fillToRect l="100000" t="100000"/>
                  </a:path>
                  <a:tileRect r="-100000" b="-100000"/>
                </a:gradFill>
              </a:rPr>
              <a:t> </a:t>
            </a:r>
            <a:r>
              <a:rPr lang="es-ES" sz="1800" dirty="0" err="1" smtClean="0">
                <a:gradFill flip="none" rotWithShape="1">
                  <a:gsLst>
                    <a:gs pos="0">
                      <a:srgbClr val="00C7F5"/>
                    </a:gs>
                    <a:gs pos="100000">
                      <a:schemeClr val="accent3"/>
                    </a:gs>
                  </a:gsLst>
                  <a:path path="rect">
                    <a:fillToRect l="100000" t="100000"/>
                  </a:path>
                  <a:tileRect r="-100000" b="-100000"/>
                </a:gradFill>
              </a:rPr>
              <a:t>vel</a:t>
            </a:r>
            <a:endParaRPr lang="es-ES" sz="1800" dirty="0" smtClean="0">
              <a:gradFill flip="none" rotWithShape="1">
                <a:gsLst>
                  <a:gs pos="0">
                    <a:srgbClr val="00C7F5"/>
                  </a:gs>
                  <a:gs pos="100000">
                    <a:schemeClr val="accent3"/>
                  </a:gs>
                </a:gsLst>
                <a:path path="rect">
                  <a:fillToRect l="100000" t="100000"/>
                </a:path>
                <a:tileRect r="-100000" b="-100000"/>
              </a:gradFill>
            </a:endParaRPr>
          </a:p>
          <a:p>
            <a:pPr marL="0" indent="0">
              <a:spcAft>
                <a:spcPts val="300"/>
              </a:spcAft>
              <a:buNone/>
            </a:pPr>
            <a:r>
              <a:rPr lang="es-ES" sz="1800" dirty="0" smtClean="0">
                <a:gradFill flip="none" rotWithShape="1">
                  <a:gsLst>
                    <a:gs pos="0">
                      <a:srgbClr val="00C7F5"/>
                    </a:gs>
                    <a:gs pos="100000">
                      <a:schemeClr val="accent3"/>
                    </a:gs>
                  </a:gsLst>
                  <a:path path="rect">
                    <a:fillToRect l="100000" t="100000"/>
                  </a:path>
                  <a:tileRect r="-100000" b="-100000"/>
                </a:gradFill>
              </a:rPr>
              <a:t>04. </a:t>
            </a:r>
            <a:r>
              <a:rPr lang="es-ES" sz="1800" dirty="0" err="1" smtClean="0">
                <a:gradFill flip="none" rotWithShape="1">
                  <a:gsLst>
                    <a:gs pos="0">
                      <a:srgbClr val="00C7F5"/>
                    </a:gs>
                    <a:gs pos="100000">
                      <a:schemeClr val="accent3"/>
                    </a:gs>
                  </a:gsLst>
                  <a:path path="rect">
                    <a:fillToRect l="100000" t="100000"/>
                  </a:path>
                  <a:tileRect r="-100000" b="-100000"/>
                </a:gradFill>
              </a:rPr>
              <a:t>Scelerisque</a:t>
            </a:r>
            <a:r>
              <a:rPr lang="es-ES" sz="1800" dirty="0" smtClean="0">
                <a:gradFill flip="none" rotWithShape="1">
                  <a:gsLst>
                    <a:gs pos="0">
                      <a:srgbClr val="00C7F5"/>
                    </a:gs>
                    <a:gs pos="100000">
                      <a:schemeClr val="accent3"/>
                    </a:gs>
                  </a:gsLst>
                  <a:path path="rect">
                    <a:fillToRect l="100000" t="100000"/>
                  </a:path>
                  <a:tileRect r="-100000" b="-100000"/>
                </a:gradFill>
              </a:rPr>
              <a:t> </a:t>
            </a:r>
            <a:r>
              <a:rPr lang="es-ES" sz="1800" dirty="0" err="1" smtClean="0">
                <a:gradFill flip="none" rotWithShape="1">
                  <a:gsLst>
                    <a:gs pos="0">
                      <a:srgbClr val="00C7F5"/>
                    </a:gs>
                    <a:gs pos="100000">
                      <a:schemeClr val="accent3"/>
                    </a:gs>
                  </a:gsLst>
                  <a:path path="rect">
                    <a:fillToRect l="100000" t="100000"/>
                  </a:path>
                  <a:tileRect r="-100000" b="-100000"/>
                </a:gradFill>
              </a:rPr>
              <a:t>nec</a:t>
            </a:r>
            <a:r>
              <a:rPr lang="es-ES" sz="1800" dirty="0" smtClean="0">
                <a:gradFill flip="none" rotWithShape="1">
                  <a:gsLst>
                    <a:gs pos="0">
                      <a:srgbClr val="00C7F5"/>
                    </a:gs>
                    <a:gs pos="100000">
                      <a:schemeClr val="accent3"/>
                    </a:gs>
                  </a:gsLst>
                  <a:path path="rect">
                    <a:fillToRect l="100000" t="100000"/>
                  </a:path>
                  <a:tileRect r="-100000" b="-100000"/>
                </a:gradFill>
              </a:rPr>
              <a:t> </a:t>
            </a:r>
            <a:r>
              <a:rPr lang="es-ES" sz="1800" dirty="0" err="1" smtClean="0">
                <a:gradFill flip="none" rotWithShape="1">
                  <a:gsLst>
                    <a:gs pos="0">
                      <a:srgbClr val="00C7F5"/>
                    </a:gs>
                    <a:gs pos="100000">
                      <a:schemeClr val="accent3"/>
                    </a:gs>
                  </a:gsLst>
                  <a:path path="rect">
                    <a:fillToRect l="100000" t="100000"/>
                  </a:path>
                  <a:tileRect r="-100000" b="-100000"/>
                </a:gradFill>
              </a:rPr>
              <a:t>sem</a:t>
            </a:r>
            <a:endParaRPr lang="es-ES" sz="1800" dirty="0" smtClean="0">
              <a:gradFill flip="none" rotWithShape="1">
                <a:gsLst>
                  <a:gs pos="0">
                    <a:srgbClr val="00C7F5"/>
                  </a:gs>
                  <a:gs pos="100000">
                    <a:schemeClr val="accent3"/>
                  </a:gs>
                </a:gsLst>
                <a:path path="rect">
                  <a:fillToRect l="100000" t="100000"/>
                </a:path>
                <a:tileRect r="-100000" b="-100000"/>
              </a:gradFill>
            </a:endParaRPr>
          </a:p>
          <a:p>
            <a:pPr marL="0" indent="0">
              <a:spcAft>
                <a:spcPts val="300"/>
              </a:spcAft>
              <a:buNone/>
            </a:pPr>
            <a:r>
              <a:rPr lang="es-ES" sz="1800" dirty="0" smtClean="0">
                <a:gradFill flip="none" rotWithShape="1">
                  <a:gsLst>
                    <a:gs pos="0">
                      <a:srgbClr val="00C7F5"/>
                    </a:gs>
                    <a:gs pos="100000">
                      <a:schemeClr val="accent3"/>
                    </a:gs>
                  </a:gsLst>
                  <a:path path="rect">
                    <a:fillToRect l="100000" t="100000"/>
                  </a:path>
                  <a:tileRect r="-100000" b="-100000"/>
                </a:gradFill>
              </a:rPr>
              <a:t>	</a:t>
            </a:r>
            <a:r>
              <a:rPr lang="es-ES" sz="1400" dirty="0" smtClean="0">
                <a:gradFill flip="none" rotWithShape="1">
                  <a:gsLst>
                    <a:gs pos="0">
                      <a:srgbClr val="00C7F5"/>
                    </a:gs>
                    <a:gs pos="100000">
                      <a:schemeClr val="accent3"/>
                    </a:gs>
                  </a:gsLst>
                  <a:path path="rect">
                    <a:fillToRect l="100000" t="100000"/>
                  </a:path>
                  <a:tileRect r="-100000" b="-100000"/>
                </a:gradFill>
              </a:rPr>
              <a:t>04.01 </a:t>
            </a:r>
            <a:r>
              <a:rPr lang="es-ES" sz="1400" dirty="0" err="1" smtClean="0">
                <a:gradFill flip="none" rotWithShape="1">
                  <a:gsLst>
                    <a:gs pos="0">
                      <a:srgbClr val="00C7F5"/>
                    </a:gs>
                    <a:gs pos="100000">
                      <a:schemeClr val="accent3"/>
                    </a:gs>
                  </a:gsLst>
                  <a:path path="rect">
                    <a:fillToRect l="100000" t="100000"/>
                  </a:path>
                  <a:tileRect r="-100000" b="-100000"/>
                </a:gradFill>
              </a:rPr>
              <a:t>Curabitur</a:t>
            </a:r>
            <a:r>
              <a:rPr lang="es-ES" sz="1400" dirty="0" smtClean="0">
                <a:gradFill flip="none" rotWithShape="1">
                  <a:gsLst>
                    <a:gs pos="0">
                      <a:srgbClr val="00C7F5"/>
                    </a:gs>
                    <a:gs pos="100000">
                      <a:schemeClr val="accent3"/>
                    </a:gs>
                  </a:gsLst>
                  <a:path path="rect">
                    <a:fillToRect l="100000" t="100000"/>
                  </a:path>
                  <a:tileRect r="-100000" b="-100000"/>
                </a:gradFill>
              </a:rPr>
              <a:t> </a:t>
            </a:r>
            <a:r>
              <a:rPr lang="es-ES" sz="1400" dirty="0" err="1" smtClean="0">
                <a:gradFill flip="none" rotWithShape="1">
                  <a:gsLst>
                    <a:gs pos="0">
                      <a:srgbClr val="00C7F5"/>
                    </a:gs>
                    <a:gs pos="100000">
                      <a:schemeClr val="accent3"/>
                    </a:gs>
                  </a:gsLst>
                  <a:path path="rect">
                    <a:fillToRect l="100000" t="100000"/>
                  </a:path>
                  <a:tileRect r="-100000" b="-100000"/>
                </a:gradFill>
              </a:rPr>
              <a:t>ullamcorper</a:t>
            </a:r>
            <a:r>
              <a:rPr lang="es-ES" sz="1400" dirty="0" smtClean="0">
                <a:gradFill flip="none" rotWithShape="1">
                  <a:gsLst>
                    <a:gs pos="0">
                      <a:srgbClr val="00C7F5"/>
                    </a:gs>
                    <a:gs pos="100000">
                      <a:schemeClr val="accent3"/>
                    </a:gs>
                  </a:gsLst>
                  <a:path path="rect">
                    <a:fillToRect l="100000" t="100000"/>
                  </a:path>
                  <a:tileRect r="-100000" b="-100000"/>
                </a:gradFill>
              </a:rPr>
              <a:t> </a:t>
            </a:r>
          </a:p>
          <a:p>
            <a:pPr marL="0" indent="0">
              <a:spcAft>
                <a:spcPts val="300"/>
              </a:spcAft>
              <a:buNone/>
            </a:pPr>
            <a:r>
              <a:rPr lang="es-ES" sz="1400" dirty="0" smtClean="0">
                <a:gradFill flip="none" rotWithShape="1">
                  <a:gsLst>
                    <a:gs pos="0">
                      <a:srgbClr val="00C7F5"/>
                    </a:gs>
                    <a:gs pos="100000">
                      <a:schemeClr val="accent3"/>
                    </a:gs>
                  </a:gsLst>
                  <a:path path="rect">
                    <a:fillToRect l="100000" t="100000"/>
                  </a:path>
                  <a:tileRect r="-100000" b="-100000"/>
                </a:gradFill>
              </a:rPr>
              <a:t>	04.02 </a:t>
            </a:r>
            <a:r>
              <a:rPr lang="es-ES" sz="1400" dirty="0" err="1" smtClean="0">
                <a:gradFill flip="none" rotWithShape="1">
                  <a:gsLst>
                    <a:gs pos="0">
                      <a:srgbClr val="00C7F5"/>
                    </a:gs>
                    <a:gs pos="100000">
                      <a:schemeClr val="accent3"/>
                    </a:gs>
                  </a:gsLst>
                  <a:path path="rect">
                    <a:fillToRect l="100000" t="100000"/>
                  </a:path>
                  <a:tileRect r="-100000" b="-100000"/>
                </a:gradFill>
              </a:rPr>
              <a:t>consectetur</a:t>
            </a:r>
            <a:r>
              <a:rPr lang="es-ES" sz="1400" dirty="0" smtClean="0">
                <a:gradFill flip="none" rotWithShape="1">
                  <a:gsLst>
                    <a:gs pos="0">
                      <a:srgbClr val="00C7F5"/>
                    </a:gs>
                    <a:gs pos="100000">
                      <a:schemeClr val="accent3"/>
                    </a:gs>
                  </a:gsLst>
                  <a:path path="rect">
                    <a:fillToRect l="100000" t="100000"/>
                  </a:path>
                  <a:tileRect r="-100000" b="-100000"/>
                </a:gradFill>
              </a:rPr>
              <a:t> vehicula</a:t>
            </a:r>
          </a:p>
          <a:p>
            <a:pPr marL="0" indent="0">
              <a:spcAft>
                <a:spcPts val="300"/>
              </a:spcAft>
              <a:buNone/>
            </a:pPr>
            <a:r>
              <a:rPr lang="es-ES" sz="1800" dirty="0" smtClean="0">
                <a:gradFill flip="none" rotWithShape="1">
                  <a:gsLst>
                    <a:gs pos="0">
                      <a:srgbClr val="00C7F5"/>
                    </a:gs>
                    <a:gs pos="100000">
                      <a:schemeClr val="accent3"/>
                    </a:gs>
                  </a:gsLst>
                  <a:path path="rect">
                    <a:fillToRect l="100000" t="100000"/>
                  </a:path>
                  <a:tileRect r="-100000" b="-100000"/>
                </a:gradFill>
              </a:rPr>
              <a:t>05. </a:t>
            </a:r>
            <a:r>
              <a:rPr lang="es-ES" sz="1800" dirty="0" err="1" smtClean="0">
                <a:gradFill flip="none" rotWithShape="1">
                  <a:gsLst>
                    <a:gs pos="0">
                      <a:srgbClr val="00C7F5"/>
                    </a:gs>
                    <a:gs pos="100000">
                      <a:schemeClr val="accent3"/>
                    </a:gs>
                  </a:gsLst>
                  <a:path path="rect">
                    <a:fillToRect l="100000" t="100000"/>
                  </a:path>
                  <a:tileRect r="-100000" b="-100000"/>
                </a:gradFill>
              </a:rPr>
              <a:t>Praesent</a:t>
            </a:r>
            <a:r>
              <a:rPr lang="es-ES" sz="1800" dirty="0" smtClean="0">
                <a:gradFill flip="none" rotWithShape="1">
                  <a:gsLst>
                    <a:gs pos="0">
                      <a:srgbClr val="00C7F5"/>
                    </a:gs>
                    <a:gs pos="100000">
                      <a:schemeClr val="accent3"/>
                    </a:gs>
                  </a:gsLst>
                  <a:path path="rect">
                    <a:fillToRect l="100000" t="100000"/>
                  </a:path>
                  <a:tileRect r="-100000" b="-100000"/>
                </a:gradFill>
              </a:rPr>
              <a:t> </a:t>
            </a:r>
            <a:r>
              <a:rPr lang="es-ES" sz="1800" dirty="0" err="1" smtClean="0">
                <a:gradFill flip="none" rotWithShape="1">
                  <a:gsLst>
                    <a:gs pos="0">
                      <a:srgbClr val="00C7F5"/>
                    </a:gs>
                    <a:gs pos="100000">
                      <a:schemeClr val="accent3"/>
                    </a:gs>
                  </a:gsLst>
                  <a:path path="rect">
                    <a:fillToRect l="100000" t="100000"/>
                  </a:path>
                  <a:tileRect r="-100000" b="-100000"/>
                </a:gradFill>
              </a:rPr>
              <a:t>pretium</a:t>
            </a:r>
            <a:r>
              <a:rPr lang="es-ES" sz="1800" dirty="0" smtClean="0">
                <a:gradFill flip="none" rotWithShape="1">
                  <a:gsLst>
                    <a:gs pos="0">
                      <a:srgbClr val="00C7F5"/>
                    </a:gs>
                    <a:gs pos="100000">
                      <a:schemeClr val="accent3"/>
                    </a:gs>
                  </a:gsLst>
                  <a:path path="rect">
                    <a:fillToRect l="100000" t="100000"/>
                  </a:path>
                  <a:tileRect r="-100000" b="-100000"/>
                </a:gradFill>
              </a:rPr>
              <a:t>, </a:t>
            </a:r>
            <a:r>
              <a:rPr lang="es-ES" sz="1800" dirty="0" err="1" smtClean="0">
                <a:gradFill flip="none" rotWithShape="1">
                  <a:gsLst>
                    <a:gs pos="0">
                      <a:srgbClr val="00C7F5"/>
                    </a:gs>
                    <a:gs pos="100000">
                      <a:schemeClr val="accent3"/>
                    </a:gs>
                  </a:gsLst>
                  <a:path path="rect">
                    <a:fillToRect l="100000" t="100000"/>
                  </a:path>
                  <a:tileRect r="-100000" b="-100000"/>
                </a:gradFill>
              </a:rPr>
              <a:t>felis</a:t>
            </a:r>
            <a:r>
              <a:rPr lang="es-ES" sz="1800" dirty="0" smtClean="0">
                <a:gradFill flip="none" rotWithShape="1">
                  <a:gsLst>
                    <a:gs pos="0">
                      <a:srgbClr val="00C7F5"/>
                    </a:gs>
                    <a:gs pos="100000">
                      <a:schemeClr val="accent3"/>
                    </a:gs>
                  </a:gsLst>
                  <a:path path="rect">
                    <a:fillToRect l="100000" t="100000"/>
                  </a:path>
                  <a:tileRect r="-100000" b="-100000"/>
                </a:gradFill>
              </a:rPr>
              <a:t> </a:t>
            </a:r>
            <a:r>
              <a:rPr lang="es-ES" sz="1800" dirty="0" err="1" smtClean="0">
                <a:gradFill flip="none" rotWithShape="1">
                  <a:gsLst>
                    <a:gs pos="0">
                      <a:srgbClr val="00C7F5"/>
                    </a:gs>
                    <a:gs pos="100000">
                      <a:schemeClr val="accent3"/>
                    </a:gs>
                  </a:gsLst>
                  <a:path path="rect">
                    <a:fillToRect l="100000" t="100000"/>
                  </a:path>
                  <a:tileRect r="-100000" b="-100000"/>
                </a:gradFill>
              </a:rPr>
              <a:t>sodales</a:t>
            </a:r>
            <a:r>
              <a:rPr lang="es-ES" sz="1800" dirty="0" smtClean="0">
                <a:gradFill flip="none" rotWithShape="1">
                  <a:gsLst>
                    <a:gs pos="0">
                      <a:srgbClr val="00C7F5"/>
                    </a:gs>
                    <a:gs pos="100000">
                      <a:schemeClr val="accent3"/>
                    </a:gs>
                  </a:gsLst>
                  <a:path path="rect">
                    <a:fillToRect l="100000" t="100000"/>
                  </a:path>
                  <a:tileRect r="-100000" b="-100000"/>
                </a:gradFill>
              </a:rPr>
              <a:t> </a:t>
            </a:r>
            <a:r>
              <a:rPr lang="es-ES" sz="1800" dirty="0" err="1" smtClean="0">
                <a:gradFill flip="none" rotWithShape="1">
                  <a:gsLst>
                    <a:gs pos="0">
                      <a:srgbClr val="00C7F5"/>
                    </a:gs>
                    <a:gs pos="100000">
                      <a:schemeClr val="accent3"/>
                    </a:gs>
                  </a:gsLst>
                  <a:path path="rect">
                    <a:fillToRect l="100000" t="100000"/>
                  </a:path>
                  <a:tileRect r="-100000" b="-100000"/>
                </a:gradFill>
              </a:rPr>
              <a:t>dictum</a:t>
            </a:r>
            <a:endParaRPr lang="es-ES" sz="1800" dirty="0" smtClean="0">
              <a:gradFill flip="none" rotWithShape="1">
                <a:gsLst>
                  <a:gs pos="0">
                    <a:srgbClr val="00C7F5"/>
                  </a:gs>
                  <a:gs pos="100000">
                    <a:schemeClr val="accent3"/>
                  </a:gs>
                </a:gsLst>
                <a:path path="rect">
                  <a:fillToRect l="100000" t="100000"/>
                </a:path>
                <a:tileRect r="-100000" b="-100000"/>
              </a:gradFill>
            </a:endParaRPr>
          </a:p>
          <a:p>
            <a:pPr marL="0" indent="0">
              <a:spcAft>
                <a:spcPts val="300"/>
              </a:spcAft>
              <a:buNone/>
            </a:pPr>
            <a:r>
              <a:rPr lang="es-ES" sz="1800" dirty="0" smtClean="0">
                <a:gradFill flip="none" rotWithShape="1">
                  <a:gsLst>
                    <a:gs pos="0">
                      <a:srgbClr val="00C7F5"/>
                    </a:gs>
                    <a:gs pos="100000">
                      <a:schemeClr val="accent3"/>
                    </a:gs>
                  </a:gsLst>
                  <a:path path="rect">
                    <a:fillToRect l="100000" t="100000"/>
                  </a:path>
                  <a:tileRect r="-100000" b="-100000"/>
                </a:gradFill>
              </a:rPr>
              <a:t>06. Podio </a:t>
            </a:r>
            <a:r>
              <a:rPr lang="es-ES" sz="1800" dirty="0" err="1" smtClean="0">
                <a:gradFill flip="none" rotWithShape="1">
                  <a:gsLst>
                    <a:gs pos="0">
                      <a:srgbClr val="00C7F5"/>
                    </a:gs>
                    <a:gs pos="100000">
                      <a:schemeClr val="accent3"/>
                    </a:gs>
                  </a:gsLst>
                  <a:path path="rect">
                    <a:fillToRect l="100000" t="100000"/>
                  </a:path>
                  <a:tileRect r="-100000" b="-100000"/>
                </a:gradFill>
              </a:rPr>
              <a:t>aeleifendnte</a:t>
            </a:r>
            <a:endParaRPr lang="es-ES" sz="1800" dirty="0">
              <a:gradFill flip="none" rotWithShape="1">
                <a:gsLst>
                  <a:gs pos="0">
                    <a:srgbClr val="00C7F5"/>
                  </a:gs>
                  <a:gs pos="100000">
                    <a:schemeClr val="accent3"/>
                  </a:gs>
                </a:gsLst>
                <a:path path="rect">
                  <a:fillToRect l="100000" t="100000"/>
                </a:path>
                <a:tileRect r="-100000" b="-100000"/>
              </a:gradFill>
            </a:endParaRPr>
          </a:p>
        </p:txBody>
      </p:sp>
      <p:sp>
        <p:nvSpPr>
          <p:cNvPr id="8" name="12 Marcador de texto"/>
          <p:cNvSpPr>
            <a:spLocks noGrp="1"/>
          </p:cNvSpPr>
          <p:nvPr>
            <p:ph type="body" sz="quarter" idx="13"/>
          </p:nvPr>
        </p:nvSpPr>
        <p:spPr>
          <a:xfrm>
            <a:off x="532851" y="208008"/>
            <a:ext cx="9030249" cy="188640"/>
          </a:xfrm>
        </p:spPr>
        <p:txBody>
          <a:bodyPr anchor="ctr">
            <a:noAutofit/>
          </a:bodyPr>
          <a:lstStyle>
            <a:lvl1pPr marL="0" indent="0">
              <a:buNone/>
              <a:defRPr sz="1000">
                <a:solidFill>
                  <a:schemeClr val="accent3"/>
                </a:solidFill>
                <a:latin typeface="Georgia"/>
                <a:cs typeface="Georgia"/>
              </a:defRPr>
            </a:lvl1pPr>
            <a:lvl2pPr>
              <a:buNone/>
              <a:defRPr/>
            </a:lvl2pPr>
            <a:lvl3pPr>
              <a:buNone/>
              <a:defRPr/>
            </a:lvl3pPr>
            <a:lvl4pPr>
              <a:buNone/>
              <a:defRPr/>
            </a:lvl4pPr>
            <a:lvl5pPr>
              <a:buNone/>
              <a:defRPr/>
            </a:lvl5pPr>
          </a:lstStyle>
          <a:p>
            <a:pPr lvl="0"/>
            <a:r>
              <a:rPr lang="es-ES_tradnl" smtClean="0"/>
              <a:t>Haga clic para modificar el estilo de texto del patrón</a:t>
            </a:r>
          </a:p>
        </p:txBody>
      </p:sp>
    </p:spTree>
    <p:extLst>
      <p:ext uri="{BB962C8B-B14F-4D97-AF65-F5344CB8AC3E}">
        <p14:creationId xmlns:p14="http://schemas.microsoft.com/office/powerpoint/2010/main" val="862339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Índice">
    <p:spTree>
      <p:nvGrpSpPr>
        <p:cNvPr id="1" name=""/>
        <p:cNvGrpSpPr/>
        <p:nvPr/>
      </p:nvGrpSpPr>
      <p:grpSpPr>
        <a:xfrm>
          <a:off x="0" y="0"/>
          <a:ext cx="0" cy="0"/>
          <a:chOff x="0" y="0"/>
          <a:chExt cx="0" cy="0"/>
        </a:xfrm>
      </p:grpSpPr>
      <p:sp>
        <p:nvSpPr>
          <p:cNvPr id="2" name="1 Título"/>
          <p:cNvSpPr>
            <a:spLocks noGrp="1"/>
          </p:cNvSpPr>
          <p:nvPr>
            <p:ph type="title"/>
          </p:nvPr>
        </p:nvSpPr>
        <p:spPr>
          <a:xfrm>
            <a:off x="530224" y="346646"/>
            <a:ext cx="9032875" cy="778098"/>
          </a:xfrm>
        </p:spPr>
        <p:txBody>
          <a:bodyPr/>
          <a:lstStyle>
            <a:lvl1pPr>
              <a:defRPr>
                <a:solidFill>
                  <a:srgbClr val="3D3935"/>
                </a:solidFill>
              </a:defRPr>
            </a:lvl1pPr>
          </a:lstStyle>
          <a:p>
            <a:r>
              <a:rPr lang="es-ES_tradnl" smtClean="0"/>
              <a:t>Clic para editar título</a:t>
            </a:r>
            <a:endParaRPr lang="es-ES" dirty="0"/>
          </a:p>
        </p:txBody>
      </p:sp>
      <p:sp>
        <p:nvSpPr>
          <p:cNvPr id="8" name="12 Marcador de texto"/>
          <p:cNvSpPr>
            <a:spLocks noGrp="1"/>
          </p:cNvSpPr>
          <p:nvPr>
            <p:ph type="body" sz="quarter" idx="13"/>
          </p:nvPr>
        </p:nvSpPr>
        <p:spPr>
          <a:xfrm>
            <a:off x="526775" y="208008"/>
            <a:ext cx="9036325" cy="188640"/>
          </a:xfrm>
        </p:spPr>
        <p:txBody>
          <a:bodyPr anchor="ctr">
            <a:noAutofit/>
          </a:bodyPr>
          <a:lstStyle>
            <a:lvl1pPr marL="0" indent="0">
              <a:buNone/>
              <a:defRPr sz="1000">
                <a:solidFill>
                  <a:schemeClr val="accent5"/>
                </a:solidFill>
                <a:latin typeface="Georgia"/>
                <a:cs typeface="Georgia"/>
              </a:defRPr>
            </a:lvl1pPr>
            <a:lvl2pPr>
              <a:buNone/>
              <a:defRPr/>
            </a:lvl2pPr>
            <a:lvl3pPr>
              <a:buNone/>
              <a:defRPr/>
            </a:lvl3pPr>
            <a:lvl4pPr>
              <a:buNone/>
              <a:defRPr/>
            </a:lvl4pPr>
            <a:lvl5pPr>
              <a:buNone/>
              <a:defRPr/>
            </a:lvl5pPr>
          </a:lstStyle>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lang="es-ES_tradnl" smtClean="0"/>
              <a:t>Haga clic para modificar el estilo de texto del patrón</a:t>
            </a:r>
          </a:p>
        </p:txBody>
      </p:sp>
      <p:sp>
        <p:nvSpPr>
          <p:cNvPr id="7" name="2 Marcador de texto"/>
          <p:cNvSpPr>
            <a:spLocks noGrp="1"/>
          </p:cNvSpPr>
          <p:nvPr>
            <p:ph idx="1" hasCustomPrompt="1"/>
          </p:nvPr>
        </p:nvSpPr>
        <p:spPr>
          <a:xfrm>
            <a:off x="530224" y="2160000"/>
            <a:ext cx="9032876" cy="4277313"/>
          </a:xfrm>
          <a:prstGeom prst="rect">
            <a:avLst/>
          </a:prstGeom>
        </p:spPr>
        <p:txBody>
          <a:bodyPr vert="horz" lIns="91440" tIns="45720" rIns="91440" bIns="45720" rtlCol="0">
            <a:noAutofit/>
          </a:bodyPr>
          <a:lstStyle>
            <a:lvl1pPr marL="0" indent="0">
              <a:buNone/>
              <a:defRPr sz="1800"/>
            </a:lvl1pPr>
            <a:lvl2pPr marL="368300" indent="0">
              <a:buNone/>
              <a:defRPr sz="1400"/>
            </a:lvl2pPr>
            <a:lvl3pPr marL="735013" indent="0">
              <a:buNone/>
              <a:defRPr sz="1400"/>
            </a:lvl3pPr>
          </a:lstStyle>
          <a:p>
            <a:pPr lvl="0"/>
            <a:r>
              <a:rPr lang="es-ES" noProof="0" dirty="0" smtClean="0"/>
              <a:t>01. </a:t>
            </a:r>
            <a:r>
              <a:rPr lang="es-ES" noProof="0" dirty="0" err="1" smtClean="0"/>
              <a:t>Lorem</a:t>
            </a:r>
            <a:r>
              <a:rPr lang="es-ES" noProof="0" dirty="0" smtClean="0"/>
              <a:t> </a:t>
            </a:r>
            <a:r>
              <a:rPr lang="es-ES" noProof="0" dirty="0" err="1" smtClean="0"/>
              <a:t>ipsum</a:t>
            </a:r>
            <a:r>
              <a:rPr lang="es-ES" noProof="0" dirty="0" smtClean="0"/>
              <a:t> </a:t>
            </a:r>
            <a:r>
              <a:rPr lang="es-ES" noProof="0" dirty="0" err="1" smtClean="0"/>
              <a:t>mdolor</a:t>
            </a:r>
            <a:r>
              <a:rPr lang="es-ES" noProof="0" dirty="0" smtClean="0"/>
              <a:t> </a:t>
            </a:r>
            <a:r>
              <a:rPr lang="es-ES" noProof="0" dirty="0" err="1" smtClean="0"/>
              <a:t>sit</a:t>
            </a:r>
            <a:r>
              <a:rPr lang="es-ES" noProof="0" dirty="0" smtClean="0"/>
              <a:t> </a:t>
            </a:r>
            <a:r>
              <a:rPr lang="es-ES" noProof="0" dirty="0" err="1" smtClean="0"/>
              <a:t>amet</a:t>
            </a:r>
            <a:endParaRPr lang="es-ES" noProof="0" dirty="0" smtClean="0"/>
          </a:p>
          <a:p>
            <a:pPr lvl="0"/>
            <a:r>
              <a:rPr lang="es-ES" noProof="0" dirty="0" smtClean="0"/>
              <a:t>02. </a:t>
            </a:r>
            <a:r>
              <a:rPr lang="es-ES" noProof="0" dirty="0" err="1" smtClean="0"/>
              <a:t>Consectetur</a:t>
            </a:r>
            <a:r>
              <a:rPr lang="es-ES" noProof="0" dirty="0" smtClean="0"/>
              <a:t> </a:t>
            </a:r>
            <a:r>
              <a:rPr lang="es-ES" noProof="0" dirty="0" err="1" smtClean="0"/>
              <a:t>adipiscing</a:t>
            </a:r>
            <a:r>
              <a:rPr lang="es-ES" noProof="0" dirty="0" smtClean="0"/>
              <a:t> </a:t>
            </a:r>
          </a:p>
          <a:p>
            <a:pPr lvl="0"/>
            <a:r>
              <a:rPr lang="es-ES" noProof="0" dirty="0" smtClean="0"/>
              <a:t>03. </a:t>
            </a:r>
            <a:r>
              <a:rPr lang="es-ES" noProof="0" dirty="0" err="1" smtClean="0"/>
              <a:t>Donec</a:t>
            </a:r>
            <a:r>
              <a:rPr lang="es-ES" noProof="0" dirty="0" smtClean="0"/>
              <a:t> </a:t>
            </a:r>
            <a:r>
              <a:rPr lang="es-ES" noProof="0" dirty="0" err="1" smtClean="0"/>
              <a:t>felis</a:t>
            </a:r>
            <a:r>
              <a:rPr lang="es-ES" noProof="0" dirty="0" smtClean="0"/>
              <a:t> </a:t>
            </a:r>
            <a:r>
              <a:rPr lang="es-ES" noProof="0" dirty="0" err="1" smtClean="0"/>
              <a:t>enim</a:t>
            </a:r>
            <a:r>
              <a:rPr lang="es-ES" noProof="0" dirty="0" smtClean="0"/>
              <a:t>, </a:t>
            </a:r>
            <a:r>
              <a:rPr lang="es-ES" noProof="0" dirty="0" err="1" smtClean="0"/>
              <a:t>tincidunt</a:t>
            </a:r>
            <a:r>
              <a:rPr lang="es-ES" noProof="0" dirty="0" smtClean="0"/>
              <a:t> ut </a:t>
            </a:r>
            <a:r>
              <a:rPr lang="es-ES" noProof="0" dirty="0" err="1" smtClean="0"/>
              <a:t>congue</a:t>
            </a:r>
            <a:r>
              <a:rPr lang="es-ES" noProof="0" dirty="0" smtClean="0"/>
              <a:t> </a:t>
            </a:r>
            <a:r>
              <a:rPr lang="es-ES" noProof="0" dirty="0" err="1" smtClean="0"/>
              <a:t>vel</a:t>
            </a:r>
            <a:endParaRPr lang="es-ES" noProof="0" dirty="0" smtClean="0"/>
          </a:p>
          <a:p>
            <a:pPr lvl="0"/>
            <a:r>
              <a:rPr lang="es-ES" noProof="0" dirty="0" smtClean="0"/>
              <a:t>04. </a:t>
            </a:r>
            <a:r>
              <a:rPr lang="es-ES" noProof="0" dirty="0" err="1" smtClean="0"/>
              <a:t>Scelerisque</a:t>
            </a:r>
            <a:r>
              <a:rPr lang="es-ES" noProof="0" dirty="0" smtClean="0"/>
              <a:t> </a:t>
            </a:r>
            <a:r>
              <a:rPr lang="es-ES" noProof="0" dirty="0" err="1" smtClean="0"/>
              <a:t>nec</a:t>
            </a:r>
            <a:r>
              <a:rPr lang="es-ES" noProof="0" dirty="0" smtClean="0"/>
              <a:t> </a:t>
            </a:r>
            <a:r>
              <a:rPr lang="es-ES" noProof="0" dirty="0" err="1" smtClean="0"/>
              <a:t>sem</a:t>
            </a:r>
            <a:endParaRPr lang="es-ES" noProof="0" dirty="0" smtClean="0"/>
          </a:p>
          <a:p>
            <a:pPr lvl="2"/>
            <a:r>
              <a:rPr lang="es-ES" noProof="0" dirty="0" smtClean="0"/>
              <a:t>04.01 </a:t>
            </a:r>
            <a:r>
              <a:rPr lang="es-ES" noProof="0" dirty="0" err="1" smtClean="0"/>
              <a:t>Curabitur</a:t>
            </a:r>
            <a:r>
              <a:rPr lang="es-ES" noProof="0" dirty="0" smtClean="0"/>
              <a:t> </a:t>
            </a:r>
            <a:r>
              <a:rPr lang="es-ES" noProof="0" dirty="0" err="1" smtClean="0"/>
              <a:t>ullamcorper</a:t>
            </a:r>
            <a:r>
              <a:rPr lang="es-ES" noProof="0" dirty="0" smtClean="0"/>
              <a:t> </a:t>
            </a:r>
          </a:p>
          <a:p>
            <a:pPr lvl="2"/>
            <a:r>
              <a:rPr lang="es-ES" noProof="0" dirty="0" smtClean="0"/>
              <a:t>04.02 </a:t>
            </a:r>
            <a:r>
              <a:rPr lang="es-ES" noProof="0" dirty="0" err="1" smtClean="0"/>
              <a:t>consectetur</a:t>
            </a:r>
            <a:r>
              <a:rPr lang="es-ES" noProof="0" dirty="0" smtClean="0"/>
              <a:t> vehicula</a:t>
            </a:r>
          </a:p>
          <a:p>
            <a:pPr lvl="0"/>
            <a:r>
              <a:rPr lang="es-ES" noProof="0" dirty="0" smtClean="0"/>
              <a:t>05. </a:t>
            </a:r>
            <a:r>
              <a:rPr lang="es-ES" noProof="0" dirty="0" err="1" smtClean="0"/>
              <a:t>Praesent</a:t>
            </a:r>
            <a:r>
              <a:rPr lang="es-ES" noProof="0" dirty="0" smtClean="0"/>
              <a:t> </a:t>
            </a:r>
            <a:r>
              <a:rPr lang="es-ES" noProof="0" dirty="0" err="1" smtClean="0"/>
              <a:t>pretium</a:t>
            </a:r>
            <a:r>
              <a:rPr lang="es-ES" noProof="0" dirty="0" smtClean="0"/>
              <a:t>, </a:t>
            </a:r>
            <a:r>
              <a:rPr lang="es-ES" noProof="0" dirty="0" err="1" smtClean="0"/>
              <a:t>felis</a:t>
            </a:r>
            <a:r>
              <a:rPr lang="es-ES" noProof="0" dirty="0" smtClean="0"/>
              <a:t> </a:t>
            </a:r>
            <a:r>
              <a:rPr lang="es-ES" noProof="0" dirty="0" err="1" smtClean="0"/>
              <a:t>sodales</a:t>
            </a:r>
            <a:r>
              <a:rPr lang="es-ES" noProof="0" dirty="0" smtClean="0"/>
              <a:t> </a:t>
            </a:r>
            <a:r>
              <a:rPr lang="es-ES" noProof="0" dirty="0" err="1" smtClean="0"/>
              <a:t>dictum</a:t>
            </a:r>
            <a:endParaRPr lang="es-ES" noProof="0" dirty="0" smtClean="0"/>
          </a:p>
          <a:p>
            <a:pPr lvl="0"/>
            <a:r>
              <a:rPr lang="es-ES" noProof="0" dirty="0" smtClean="0"/>
              <a:t>06. Podio </a:t>
            </a:r>
            <a:r>
              <a:rPr lang="es-ES" noProof="0" dirty="0" err="1" smtClean="0"/>
              <a:t>aeleifendnte</a:t>
            </a:r>
            <a:endParaRPr lang="es-ES" noProof="0" dirty="0" smtClean="0"/>
          </a:p>
        </p:txBody>
      </p:sp>
    </p:spTree>
    <p:extLst>
      <p:ext uri="{BB962C8B-B14F-4D97-AF65-F5344CB8AC3E}">
        <p14:creationId xmlns:p14="http://schemas.microsoft.com/office/powerpoint/2010/main" val="415899201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Portada capítulo">
    <p:spTree>
      <p:nvGrpSpPr>
        <p:cNvPr id="1" name=""/>
        <p:cNvGrpSpPr/>
        <p:nvPr/>
      </p:nvGrpSpPr>
      <p:grpSpPr>
        <a:xfrm>
          <a:off x="0" y="0"/>
          <a:ext cx="0" cy="0"/>
          <a:chOff x="0" y="0"/>
          <a:chExt cx="0" cy="0"/>
        </a:xfrm>
      </p:grpSpPr>
      <p:sp>
        <p:nvSpPr>
          <p:cNvPr id="3" name="Rectángulo 2"/>
          <p:cNvSpPr/>
          <p:nvPr userDrawn="1"/>
        </p:nvSpPr>
        <p:spPr>
          <a:xfrm>
            <a:off x="0" y="0"/>
            <a:ext cx="9906000" cy="6858000"/>
          </a:xfrm>
          <a:prstGeom prst="rect">
            <a:avLst/>
          </a:prstGeom>
          <a:gradFill flip="none" rotWithShape="1">
            <a:gsLst>
              <a:gs pos="0">
                <a:schemeClr val="accent3"/>
              </a:gs>
              <a:gs pos="100000">
                <a:schemeClr val="accent1"/>
              </a:gs>
            </a:gsLst>
            <a:lin ang="12420000" scaled="0"/>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s-ES" sz="1100" dirty="0">
              <a:solidFill>
                <a:schemeClr val="tx1"/>
              </a:solidFill>
              <a:latin typeface="Arial"/>
            </a:endParaRPr>
          </a:p>
        </p:txBody>
      </p:sp>
      <p:sp>
        <p:nvSpPr>
          <p:cNvPr id="2" name="1 Título"/>
          <p:cNvSpPr>
            <a:spLocks noGrp="1"/>
          </p:cNvSpPr>
          <p:nvPr>
            <p:ph type="title" hasCustomPrompt="1"/>
          </p:nvPr>
        </p:nvSpPr>
        <p:spPr>
          <a:xfrm>
            <a:off x="530225" y="3717032"/>
            <a:ext cx="6006951" cy="778098"/>
          </a:xfrm>
        </p:spPr>
        <p:txBody>
          <a:bodyPr/>
          <a:lstStyle>
            <a:lvl1pPr>
              <a:defRPr sz="3400">
                <a:solidFill>
                  <a:srgbClr val="FFFFFF"/>
                </a:solidFill>
              </a:defRPr>
            </a:lvl1pPr>
          </a:lstStyle>
          <a:p>
            <a:r>
              <a:rPr lang="es-ES" dirty="0" smtClean="0"/>
              <a:t>Haga clic para modificar el estilo de título del patrón</a:t>
            </a:r>
            <a:endParaRPr lang="es-ES" dirty="0"/>
          </a:p>
        </p:txBody>
      </p:sp>
      <p:sp>
        <p:nvSpPr>
          <p:cNvPr id="6" name="12 Marcador de texto"/>
          <p:cNvSpPr>
            <a:spLocks noGrp="1"/>
          </p:cNvSpPr>
          <p:nvPr>
            <p:ph type="body" sz="quarter" idx="13"/>
          </p:nvPr>
        </p:nvSpPr>
        <p:spPr>
          <a:xfrm>
            <a:off x="530225" y="5040560"/>
            <a:ext cx="5790927" cy="188640"/>
          </a:xfrm>
        </p:spPr>
        <p:txBody>
          <a:bodyPr anchor="ctr">
            <a:noAutofit/>
          </a:bodyPr>
          <a:lstStyle>
            <a:lvl1pPr marL="0" indent="0">
              <a:buNone/>
              <a:defRPr sz="1800">
                <a:solidFill>
                  <a:schemeClr val="tx1"/>
                </a:solidFill>
                <a:latin typeface="Georgia"/>
                <a:cs typeface="Georgia"/>
              </a:defRPr>
            </a:lvl1pPr>
            <a:lvl2pPr>
              <a:buNone/>
              <a:defRPr/>
            </a:lvl2pPr>
            <a:lvl3pPr>
              <a:buNone/>
              <a:defRPr/>
            </a:lvl3pPr>
            <a:lvl4pPr>
              <a:buNone/>
              <a:defRPr/>
            </a:lvl4pPr>
            <a:lvl5pPr>
              <a:buNone/>
              <a:defRPr/>
            </a:lvl5pPr>
          </a:lstStyle>
          <a:p>
            <a:pPr lvl="0"/>
            <a:r>
              <a:rPr lang="es-ES_tradnl" smtClean="0"/>
              <a:t>Haga clic para modificar el estilo de texto del patrón</a:t>
            </a:r>
          </a:p>
        </p:txBody>
      </p:sp>
      <p:sp>
        <p:nvSpPr>
          <p:cNvPr id="8" name="Marcador de texto 7"/>
          <p:cNvSpPr>
            <a:spLocks noGrp="1"/>
          </p:cNvSpPr>
          <p:nvPr>
            <p:ph type="body" sz="quarter" idx="14" hasCustomPrompt="1"/>
          </p:nvPr>
        </p:nvSpPr>
        <p:spPr>
          <a:xfrm>
            <a:off x="530224" y="1236938"/>
            <a:ext cx="3219535" cy="1030728"/>
          </a:xfrm>
        </p:spPr>
        <p:txBody>
          <a:bodyPr/>
          <a:lstStyle>
            <a:lvl1pPr marL="0" indent="0" algn="l">
              <a:buNone/>
              <a:defRPr sz="6700">
                <a:solidFill>
                  <a:schemeClr val="tx1"/>
                </a:solidFill>
              </a:defRPr>
            </a:lvl1pPr>
            <a:lvl2pPr marL="368300" indent="0">
              <a:buNone/>
              <a:defRPr/>
            </a:lvl2pPr>
            <a:lvl3pPr marL="735013" indent="0">
              <a:buNone/>
              <a:defRPr/>
            </a:lvl3pPr>
            <a:lvl4pPr marL="1103313" indent="0">
              <a:buNone/>
              <a:defRPr/>
            </a:lvl4pPr>
            <a:lvl5pPr marL="1460500" indent="0">
              <a:buNone/>
              <a:defRPr/>
            </a:lvl5pPr>
          </a:lstStyle>
          <a:p>
            <a:pPr lvl="0"/>
            <a:r>
              <a:rPr lang="es-ES_tradnl" dirty="0" smtClean="0"/>
              <a:t>00</a:t>
            </a:r>
            <a:endParaRPr lang="es-ES" dirty="0"/>
          </a:p>
        </p:txBody>
      </p:sp>
    </p:spTree>
    <p:extLst>
      <p:ext uri="{BB962C8B-B14F-4D97-AF65-F5344CB8AC3E}">
        <p14:creationId xmlns:p14="http://schemas.microsoft.com/office/powerpoint/2010/main" val="1309789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Portada capítulo">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stretch>
            <a:fillRect/>
          </a:stretch>
        </p:blipFill>
        <p:spPr>
          <a:xfrm>
            <a:off x="0" y="0"/>
            <a:ext cx="9906000" cy="6858000"/>
          </a:xfrm>
          <a:prstGeom prst="rect">
            <a:avLst/>
          </a:prstGeom>
        </p:spPr>
      </p:pic>
      <p:sp>
        <p:nvSpPr>
          <p:cNvPr id="9" name="1 Título"/>
          <p:cNvSpPr>
            <a:spLocks noGrp="1"/>
          </p:cNvSpPr>
          <p:nvPr>
            <p:ph type="title" hasCustomPrompt="1"/>
          </p:nvPr>
        </p:nvSpPr>
        <p:spPr>
          <a:xfrm>
            <a:off x="530225" y="3717032"/>
            <a:ext cx="6006951" cy="778098"/>
          </a:xfrm>
        </p:spPr>
        <p:txBody>
          <a:bodyPr/>
          <a:lstStyle>
            <a:lvl1pPr>
              <a:defRPr sz="3400">
                <a:solidFill>
                  <a:srgbClr val="FFFFFF"/>
                </a:solidFill>
              </a:defRPr>
            </a:lvl1pPr>
          </a:lstStyle>
          <a:p>
            <a:r>
              <a:rPr lang="es-ES" dirty="0" smtClean="0"/>
              <a:t>Haga clic para modificar el estilo de título del patrón</a:t>
            </a:r>
            <a:endParaRPr lang="es-ES" dirty="0"/>
          </a:p>
        </p:txBody>
      </p:sp>
      <p:sp>
        <p:nvSpPr>
          <p:cNvPr id="10" name="12 Marcador de texto"/>
          <p:cNvSpPr>
            <a:spLocks noGrp="1"/>
          </p:cNvSpPr>
          <p:nvPr>
            <p:ph type="body" sz="quarter" idx="13"/>
          </p:nvPr>
        </p:nvSpPr>
        <p:spPr>
          <a:xfrm>
            <a:off x="530225" y="5040560"/>
            <a:ext cx="5790927" cy="188640"/>
          </a:xfrm>
        </p:spPr>
        <p:txBody>
          <a:bodyPr anchor="ctr">
            <a:noAutofit/>
          </a:bodyPr>
          <a:lstStyle>
            <a:lvl1pPr marL="0" indent="0">
              <a:buNone/>
              <a:defRPr sz="1800">
                <a:solidFill>
                  <a:schemeClr val="tx1"/>
                </a:solidFill>
                <a:latin typeface="Georgia"/>
                <a:cs typeface="Georgia"/>
              </a:defRPr>
            </a:lvl1pPr>
            <a:lvl2pPr>
              <a:buNone/>
              <a:defRPr/>
            </a:lvl2pPr>
            <a:lvl3pPr>
              <a:buNone/>
              <a:defRPr/>
            </a:lvl3pPr>
            <a:lvl4pPr>
              <a:buNone/>
              <a:defRPr/>
            </a:lvl4pPr>
            <a:lvl5pPr>
              <a:buNone/>
              <a:defRPr/>
            </a:lvl5pPr>
          </a:lstStyle>
          <a:p>
            <a:pPr lvl="0"/>
            <a:r>
              <a:rPr lang="es-ES_tradnl" smtClean="0"/>
              <a:t>Haga clic para modificar el estilo de texto del patrón</a:t>
            </a:r>
          </a:p>
        </p:txBody>
      </p:sp>
      <p:sp>
        <p:nvSpPr>
          <p:cNvPr id="11" name="Marcador de texto 7"/>
          <p:cNvSpPr>
            <a:spLocks noGrp="1"/>
          </p:cNvSpPr>
          <p:nvPr>
            <p:ph type="body" sz="quarter" idx="14" hasCustomPrompt="1"/>
          </p:nvPr>
        </p:nvSpPr>
        <p:spPr>
          <a:xfrm>
            <a:off x="530224" y="1236938"/>
            <a:ext cx="3219535" cy="1030728"/>
          </a:xfrm>
        </p:spPr>
        <p:txBody>
          <a:bodyPr/>
          <a:lstStyle>
            <a:lvl1pPr marL="0" indent="0" algn="l">
              <a:buNone/>
              <a:defRPr sz="6700">
                <a:solidFill>
                  <a:schemeClr val="tx1"/>
                </a:solidFill>
              </a:defRPr>
            </a:lvl1pPr>
            <a:lvl2pPr marL="368300" indent="0">
              <a:buNone/>
              <a:defRPr/>
            </a:lvl2pPr>
            <a:lvl3pPr marL="735013" indent="0">
              <a:buNone/>
              <a:defRPr/>
            </a:lvl3pPr>
            <a:lvl4pPr marL="1103313" indent="0">
              <a:buNone/>
              <a:defRPr/>
            </a:lvl4pPr>
            <a:lvl5pPr marL="1460500" indent="0">
              <a:buNone/>
              <a:defRPr/>
            </a:lvl5pPr>
          </a:lstStyle>
          <a:p>
            <a:pPr lvl="0"/>
            <a:r>
              <a:rPr lang="es-ES_tradnl" dirty="0" smtClean="0"/>
              <a:t>00</a:t>
            </a:r>
            <a:endParaRPr lang="es-ES" dirty="0"/>
          </a:p>
        </p:txBody>
      </p:sp>
    </p:spTree>
    <p:extLst>
      <p:ext uri="{BB962C8B-B14F-4D97-AF65-F5344CB8AC3E}">
        <p14:creationId xmlns:p14="http://schemas.microsoft.com/office/powerpoint/2010/main" val="107024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Portada capítulo">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stretch>
            <a:fillRect/>
          </a:stretch>
        </p:blipFill>
        <p:spPr>
          <a:xfrm>
            <a:off x="0" y="0"/>
            <a:ext cx="9906000" cy="6858000"/>
          </a:xfrm>
          <a:prstGeom prst="rect">
            <a:avLst/>
          </a:prstGeom>
        </p:spPr>
      </p:pic>
      <p:sp>
        <p:nvSpPr>
          <p:cNvPr id="9" name="1 Título"/>
          <p:cNvSpPr>
            <a:spLocks noGrp="1"/>
          </p:cNvSpPr>
          <p:nvPr>
            <p:ph type="title" hasCustomPrompt="1"/>
          </p:nvPr>
        </p:nvSpPr>
        <p:spPr>
          <a:xfrm>
            <a:off x="530225" y="3717032"/>
            <a:ext cx="6006951" cy="778098"/>
          </a:xfrm>
        </p:spPr>
        <p:txBody>
          <a:bodyPr/>
          <a:lstStyle>
            <a:lvl1pPr>
              <a:defRPr sz="3400">
                <a:solidFill>
                  <a:srgbClr val="FFFFFF"/>
                </a:solidFill>
              </a:defRPr>
            </a:lvl1pPr>
          </a:lstStyle>
          <a:p>
            <a:r>
              <a:rPr lang="es-ES" dirty="0" smtClean="0"/>
              <a:t>Haga clic para modificar el estilo de título del patrón</a:t>
            </a:r>
            <a:endParaRPr lang="es-ES" dirty="0"/>
          </a:p>
        </p:txBody>
      </p:sp>
      <p:sp>
        <p:nvSpPr>
          <p:cNvPr id="10" name="12 Marcador de texto"/>
          <p:cNvSpPr>
            <a:spLocks noGrp="1"/>
          </p:cNvSpPr>
          <p:nvPr>
            <p:ph type="body" sz="quarter" idx="13"/>
          </p:nvPr>
        </p:nvSpPr>
        <p:spPr>
          <a:xfrm>
            <a:off x="530225" y="5040560"/>
            <a:ext cx="5790927" cy="188640"/>
          </a:xfrm>
        </p:spPr>
        <p:txBody>
          <a:bodyPr anchor="ctr">
            <a:noAutofit/>
          </a:bodyPr>
          <a:lstStyle>
            <a:lvl1pPr marL="0" indent="0">
              <a:buNone/>
              <a:defRPr sz="1800">
                <a:solidFill>
                  <a:schemeClr val="tx1"/>
                </a:solidFill>
                <a:latin typeface="Georgia"/>
                <a:cs typeface="Georgia"/>
              </a:defRPr>
            </a:lvl1pPr>
            <a:lvl2pPr>
              <a:buNone/>
              <a:defRPr/>
            </a:lvl2pPr>
            <a:lvl3pPr>
              <a:buNone/>
              <a:defRPr/>
            </a:lvl3pPr>
            <a:lvl4pPr>
              <a:buNone/>
              <a:defRPr/>
            </a:lvl4pPr>
            <a:lvl5pPr>
              <a:buNone/>
              <a:defRPr/>
            </a:lvl5pPr>
          </a:lstStyle>
          <a:p>
            <a:pPr lvl="0"/>
            <a:r>
              <a:rPr lang="es-ES_tradnl" smtClean="0"/>
              <a:t>Haga clic para modificar el estilo de texto del patrón</a:t>
            </a:r>
          </a:p>
        </p:txBody>
      </p:sp>
      <p:sp>
        <p:nvSpPr>
          <p:cNvPr id="11" name="Marcador de texto 7"/>
          <p:cNvSpPr>
            <a:spLocks noGrp="1"/>
          </p:cNvSpPr>
          <p:nvPr>
            <p:ph type="body" sz="quarter" idx="14" hasCustomPrompt="1"/>
          </p:nvPr>
        </p:nvSpPr>
        <p:spPr>
          <a:xfrm>
            <a:off x="530224" y="1236938"/>
            <a:ext cx="3219535" cy="1030728"/>
          </a:xfrm>
        </p:spPr>
        <p:txBody>
          <a:bodyPr/>
          <a:lstStyle>
            <a:lvl1pPr marL="0" indent="0" algn="l">
              <a:buNone/>
              <a:defRPr sz="6700">
                <a:solidFill>
                  <a:schemeClr val="tx1"/>
                </a:solidFill>
              </a:defRPr>
            </a:lvl1pPr>
            <a:lvl2pPr marL="368300" indent="0">
              <a:buNone/>
              <a:defRPr/>
            </a:lvl2pPr>
            <a:lvl3pPr marL="735013" indent="0">
              <a:buNone/>
              <a:defRPr/>
            </a:lvl3pPr>
            <a:lvl4pPr marL="1103313" indent="0">
              <a:buNone/>
              <a:defRPr/>
            </a:lvl4pPr>
            <a:lvl5pPr marL="1460500" indent="0">
              <a:buNone/>
              <a:defRPr/>
            </a:lvl5pPr>
          </a:lstStyle>
          <a:p>
            <a:pPr lvl="0"/>
            <a:r>
              <a:rPr lang="es-ES_tradnl" dirty="0" smtClean="0"/>
              <a:t>00</a:t>
            </a:r>
            <a:endParaRPr lang="es-ES" dirty="0"/>
          </a:p>
        </p:txBody>
      </p:sp>
    </p:spTree>
    <p:extLst>
      <p:ext uri="{BB962C8B-B14F-4D97-AF65-F5344CB8AC3E}">
        <p14:creationId xmlns:p14="http://schemas.microsoft.com/office/powerpoint/2010/main" val="97472086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ortada capítulo">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stretch>
            <a:fillRect/>
          </a:stretch>
        </p:blipFill>
        <p:spPr>
          <a:xfrm>
            <a:off x="0" y="0"/>
            <a:ext cx="9922542" cy="6869452"/>
          </a:xfrm>
          <a:prstGeom prst="rect">
            <a:avLst/>
          </a:prstGeom>
        </p:spPr>
      </p:pic>
      <p:sp>
        <p:nvSpPr>
          <p:cNvPr id="2" name="1 Título"/>
          <p:cNvSpPr>
            <a:spLocks noGrp="1"/>
          </p:cNvSpPr>
          <p:nvPr>
            <p:ph type="title" hasCustomPrompt="1"/>
          </p:nvPr>
        </p:nvSpPr>
        <p:spPr>
          <a:xfrm>
            <a:off x="530225" y="3717032"/>
            <a:ext cx="6006951" cy="778098"/>
          </a:xfrm>
        </p:spPr>
        <p:txBody>
          <a:bodyPr/>
          <a:lstStyle>
            <a:lvl1pPr>
              <a:defRPr sz="3400">
                <a:solidFill>
                  <a:schemeClr val="tx1"/>
                </a:solidFill>
              </a:defRPr>
            </a:lvl1pPr>
          </a:lstStyle>
          <a:p>
            <a:r>
              <a:rPr lang="es-ES" dirty="0" smtClean="0"/>
              <a:t>Haga clic para modificar el estilo de título del patrón</a:t>
            </a:r>
            <a:endParaRPr lang="es-ES" dirty="0"/>
          </a:p>
        </p:txBody>
      </p:sp>
      <p:sp>
        <p:nvSpPr>
          <p:cNvPr id="6" name="12 Marcador de texto"/>
          <p:cNvSpPr>
            <a:spLocks noGrp="1"/>
          </p:cNvSpPr>
          <p:nvPr>
            <p:ph type="body" sz="quarter" idx="13"/>
          </p:nvPr>
        </p:nvSpPr>
        <p:spPr>
          <a:xfrm>
            <a:off x="530225" y="5040560"/>
            <a:ext cx="5790927" cy="188640"/>
          </a:xfrm>
        </p:spPr>
        <p:txBody>
          <a:bodyPr anchor="ctr">
            <a:noAutofit/>
          </a:bodyPr>
          <a:lstStyle>
            <a:lvl1pPr marL="0" indent="0">
              <a:buNone/>
              <a:defRPr sz="1800">
                <a:solidFill>
                  <a:schemeClr val="tx1"/>
                </a:solidFill>
                <a:latin typeface="Georgia"/>
                <a:cs typeface="Georgia"/>
              </a:defRPr>
            </a:lvl1pPr>
            <a:lvl2pPr>
              <a:buNone/>
              <a:defRPr/>
            </a:lvl2pPr>
            <a:lvl3pPr>
              <a:buNone/>
              <a:defRPr/>
            </a:lvl3pPr>
            <a:lvl4pPr>
              <a:buNone/>
              <a:defRPr/>
            </a:lvl4pPr>
            <a:lvl5pPr>
              <a:buNone/>
              <a:defRPr/>
            </a:lvl5pPr>
          </a:lstStyle>
          <a:p>
            <a:pPr lvl="0"/>
            <a:r>
              <a:rPr lang="es-ES_tradnl" smtClean="0"/>
              <a:t>Haga clic para modificar el estilo de texto del patrón</a:t>
            </a:r>
          </a:p>
        </p:txBody>
      </p:sp>
      <p:sp>
        <p:nvSpPr>
          <p:cNvPr id="8" name="Marcador de texto 7"/>
          <p:cNvSpPr>
            <a:spLocks noGrp="1"/>
          </p:cNvSpPr>
          <p:nvPr>
            <p:ph type="body" sz="quarter" idx="14" hasCustomPrompt="1"/>
          </p:nvPr>
        </p:nvSpPr>
        <p:spPr>
          <a:xfrm>
            <a:off x="530224" y="1236938"/>
            <a:ext cx="3219535" cy="1030728"/>
          </a:xfrm>
        </p:spPr>
        <p:txBody>
          <a:bodyPr/>
          <a:lstStyle>
            <a:lvl1pPr marL="0" indent="0" algn="l">
              <a:buNone/>
              <a:defRPr sz="6700">
                <a:solidFill>
                  <a:schemeClr val="tx1"/>
                </a:solidFill>
              </a:defRPr>
            </a:lvl1pPr>
            <a:lvl2pPr marL="368300" indent="0">
              <a:buNone/>
              <a:defRPr/>
            </a:lvl2pPr>
            <a:lvl3pPr marL="735013" indent="0">
              <a:buNone/>
              <a:defRPr/>
            </a:lvl3pPr>
            <a:lvl4pPr marL="1103313" indent="0">
              <a:buNone/>
              <a:defRPr/>
            </a:lvl4pPr>
            <a:lvl5pPr marL="1460500" indent="0">
              <a:buNone/>
              <a:defRPr/>
            </a:lvl5pPr>
          </a:lstStyle>
          <a:p>
            <a:pPr lvl="0"/>
            <a:r>
              <a:rPr lang="es-ES_tradnl" dirty="0" smtClean="0"/>
              <a:t>00</a:t>
            </a:r>
            <a:endParaRPr lang="es-ES" dirty="0"/>
          </a:p>
        </p:txBody>
      </p:sp>
    </p:spTree>
    <p:extLst>
      <p:ext uri="{BB962C8B-B14F-4D97-AF65-F5344CB8AC3E}">
        <p14:creationId xmlns:p14="http://schemas.microsoft.com/office/powerpoint/2010/main" val="3426225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ortada capítulo">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stretch>
            <a:fillRect/>
          </a:stretch>
        </p:blipFill>
        <p:spPr>
          <a:xfrm>
            <a:off x="0" y="0"/>
            <a:ext cx="9906000" cy="6858000"/>
          </a:xfrm>
          <a:prstGeom prst="rect">
            <a:avLst/>
          </a:prstGeom>
        </p:spPr>
      </p:pic>
      <p:sp>
        <p:nvSpPr>
          <p:cNvPr id="7" name="1 Título"/>
          <p:cNvSpPr>
            <a:spLocks noGrp="1"/>
          </p:cNvSpPr>
          <p:nvPr>
            <p:ph type="title" hasCustomPrompt="1"/>
          </p:nvPr>
        </p:nvSpPr>
        <p:spPr>
          <a:xfrm>
            <a:off x="530225" y="3717032"/>
            <a:ext cx="6006951" cy="778098"/>
          </a:xfrm>
        </p:spPr>
        <p:txBody>
          <a:bodyPr/>
          <a:lstStyle>
            <a:lvl1pPr>
              <a:defRPr sz="3400">
                <a:solidFill>
                  <a:schemeClr val="tx1"/>
                </a:solidFill>
              </a:defRPr>
            </a:lvl1pPr>
          </a:lstStyle>
          <a:p>
            <a:r>
              <a:rPr lang="es-ES" dirty="0" smtClean="0"/>
              <a:t>Haga clic para modificar el estilo de título del patrón</a:t>
            </a:r>
            <a:endParaRPr lang="es-ES" dirty="0"/>
          </a:p>
        </p:txBody>
      </p:sp>
      <p:sp>
        <p:nvSpPr>
          <p:cNvPr id="10" name="12 Marcador de texto"/>
          <p:cNvSpPr>
            <a:spLocks noGrp="1"/>
          </p:cNvSpPr>
          <p:nvPr>
            <p:ph type="body" sz="quarter" idx="13"/>
          </p:nvPr>
        </p:nvSpPr>
        <p:spPr>
          <a:xfrm>
            <a:off x="530225" y="5040560"/>
            <a:ext cx="5790927" cy="188640"/>
          </a:xfrm>
        </p:spPr>
        <p:txBody>
          <a:bodyPr anchor="ctr">
            <a:noAutofit/>
          </a:bodyPr>
          <a:lstStyle>
            <a:lvl1pPr marL="0" indent="0">
              <a:buNone/>
              <a:defRPr sz="1800">
                <a:solidFill>
                  <a:schemeClr val="tx1"/>
                </a:solidFill>
                <a:latin typeface="Georgia"/>
                <a:cs typeface="Georgia"/>
              </a:defRPr>
            </a:lvl1pPr>
            <a:lvl2pPr>
              <a:buNone/>
              <a:defRPr/>
            </a:lvl2pPr>
            <a:lvl3pPr>
              <a:buNone/>
              <a:defRPr/>
            </a:lvl3pPr>
            <a:lvl4pPr>
              <a:buNone/>
              <a:defRPr/>
            </a:lvl4pPr>
            <a:lvl5pPr>
              <a:buNone/>
              <a:defRPr/>
            </a:lvl5pPr>
          </a:lstStyle>
          <a:p>
            <a:pPr lvl="0"/>
            <a:r>
              <a:rPr lang="es-ES_tradnl" smtClean="0"/>
              <a:t>Haga clic para modificar el estilo de texto del patrón</a:t>
            </a:r>
          </a:p>
        </p:txBody>
      </p:sp>
      <p:sp>
        <p:nvSpPr>
          <p:cNvPr id="11" name="Marcador de texto 7"/>
          <p:cNvSpPr>
            <a:spLocks noGrp="1"/>
          </p:cNvSpPr>
          <p:nvPr>
            <p:ph type="body" sz="quarter" idx="14" hasCustomPrompt="1"/>
          </p:nvPr>
        </p:nvSpPr>
        <p:spPr>
          <a:xfrm>
            <a:off x="530224" y="1236938"/>
            <a:ext cx="3219535" cy="1030728"/>
          </a:xfrm>
        </p:spPr>
        <p:txBody>
          <a:bodyPr/>
          <a:lstStyle>
            <a:lvl1pPr marL="0" indent="0" algn="l">
              <a:buNone/>
              <a:defRPr sz="6700">
                <a:solidFill>
                  <a:schemeClr val="tx1"/>
                </a:solidFill>
              </a:defRPr>
            </a:lvl1pPr>
            <a:lvl2pPr marL="368300" indent="0">
              <a:buNone/>
              <a:defRPr/>
            </a:lvl2pPr>
            <a:lvl3pPr marL="735013" indent="0">
              <a:buNone/>
              <a:defRPr/>
            </a:lvl3pPr>
            <a:lvl4pPr marL="1103313" indent="0">
              <a:buNone/>
              <a:defRPr/>
            </a:lvl4pPr>
            <a:lvl5pPr marL="1460500" indent="0">
              <a:buNone/>
              <a:defRPr/>
            </a:lvl5pPr>
          </a:lstStyle>
          <a:p>
            <a:pPr lvl="0"/>
            <a:r>
              <a:rPr lang="es-ES_tradnl" dirty="0" smtClean="0"/>
              <a:t>00</a:t>
            </a:r>
            <a:endParaRPr lang="es-ES" dirty="0"/>
          </a:p>
        </p:txBody>
      </p:sp>
    </p:spTree>
    <p:extLst>
      <p:ext uri="{BB962C8B-B14F-4D97-AF65-F5344CB8AC3E}">
        <p14:creationId xmlns:p14="http://schemas.microsoft.com/office/powerpoint/2010/main" val="39663032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Portada capítulo">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stretch>
            <a:fillRect/>
          </a:stretch>
        </p:blipFill>
        <p:spPr>
          <a:xfrm>
            <a:off x="0" y="0"/>
            <a:ext cx="9906000" cy="6858000"/>
          </a:xfrm>
          <a:prstGeom prst="rect">
            <a:avLst/>
          </a:prstGeom>
        </p:spPr>
      </p:pic>
      <p:sp>
        <p:nvSpPr>
          <p:cNvPr id="7" name="1 Título"/>
          <p:cNvSpPr>
            <a:spLocks noGrp="1"/>
          </p:cNvSpPr>
          <p:nvPr>
            <p:ph type="title" hasCustomPrompt="1"/>
          </p:nvPr>
        </p:nvSpPr>
        <p:spPr>
          <a:xfrm>
            <a:off x="530225" y="3717032"/>
            <a:ext cx="6006951" cy="778098"/>
          </a:xfrm>
        </p:spPr>
        <p:txBody>
          <a:bodyPr/>
          <a:lstStyle>
            <a:lvl1pPr>
              <a:defRPr sz="3400">
                <a:solidFill>
                  <a:schemeClr val="tx1"/>
                </a:solidFill>
              </a:defRPr>
            </a:lvl1pPr>
          </a:lstStyle>
          <a:p>
            <a:r>
              <a:rPr lang="es-ES" dirty="0" smtClean="0"/>
              <a:t>Haga clic para modificar el estilo de título del patrón</a:t>
            </a:r>
            <a:endParaRPr lang="es-ES" dirty="0"/>
          </a:p>
        </p:txBody>
      </p:sp>
      <p:sp>
        <p:nvSpPr>
          <p:cNvPr id="10" name="12 Marcador de texto"/>
          <p:cNvSpPr>
            <a:spLocks noGrp="1"/>
          </p:cNvSpPr>
          <p:nvPr>
            <p:ph type="body" sz="quarter" idx="13"/>
          </p:nvPr>
        </p:nvSpPr>
        <p:spPr>
          <a:xfrm>
            <a:off x="530225" y="5040560"/>
            <a:ext cx="5790927" cy="188640"/>
          </a:xfrm>
        </p:spPr>
        <p:txBody>
          <a:bodyPr anchor="ctr">
            <a:noAutofit/>
          </a:bodyPr>
          <a:lstStyle>
            <a:lvl1pPr marL="0" indent="0">
              <a:buNone/>
              <a:defRPr sz="1800">
                <a:solidFill>
                  <a:schemeClr val="tx1"/>
                </a:solidFill>
                <a:latin typeface="Georgia"/>
                <a:cs typeface="Georgia"/>
              </a:defRPr>
            </a:lvl1pPr>
            <a:lvl2pPr>
              <a:buNone/>
              <a:defRPr/>
            </a:lvl2pPr>
            <a:lvl3pPr>
              <a:buNone/>
              <a:defRPr/>
            </a:lvl3pPr>
            <a:lvl4pPr>
              <a:buNone/>
              <a:defRPr/>
            </a:lvl4pPr>
            <a:lvl5pPr>
              <a:buNone/>
              <a:defRPr/>
            </a:lvl5pPr>
          </a:lstStyle>
          <a:p>
            <a:pPr lvl="0"/>
            <a:r>
              <a:rPr lang="es-ES_tradnl" smtClean="0"/>
              <a:t>Haga clic para modificar el estilo de texto del patrón</a:t>
            </a:r>
          </a:p>
        </p:txBody>
      </p:sp>
      <p:sp>
        <p:nvSpPr>
          <p:cNvPr id="11" name="Marcador de texto 7"/>
          <p:cNvSpPr>
            <a:spLocks noGrp="1"/>
          </p:cNvSpPr>
          <p:nvPr>
            <p:ph type="body" sz="quarter" idx="14" hasCustomPrompt="1"/>
          </p:nvPr>
        </p:nvSpPr>
        <p:spPr>
          <a:xfrm>
            <a:off x="530224" y="1236938"/>
            <a:ext cx="3219535" cy="1030728"/>
          </a:xfrm>
        </p:spPr>
        <p:txBody>
          <a:bodyPr/>
          <a:lstStyle>
            <a:lvl1pPr marL="0" indent="0" algn="l">
              <a:buNone/>
              <a:defRPr sz="6700">
                <a:solidFill>
                  <a:schemeClr val="tx1"/>
                </a:solidFill>
              </a:defRPr>
            </a:lvl1pPr>
            <a:lvl2pPr marL="368300" indent="0">
              <a:buNone/>
              <a:defRPr/>
            </a:lvl2pPr>
            <a:lvl3pPr marL="735013" indent="0">
              <a:buNone/>
              <a:defRPr/>
            </a:lvl3pPr>
            <a:lvl4pPr marL="1103313" indent="0">
              <a:buNone/>
              <a:defRPr/>
            </a:lvl4pPr>
            <a:lvl5pPr marL="1460500" indent="0">
              <a:buNone/>
              <a:defRPr/>
            </a:lvl5pPr>
          </a:lstStyle>
          <a:p>
            <a:pPr lvl="0"/>
            <a:r>
              <a:rPr lang="es-ES_tradnl" dirty="0" smtClean="0"/>
              <a:t>00</a:t>
            </a:r>
            <a:endParaRPr lang="es-ES" dirty="0"/>
          </a:p>
        </p:txBody>
      </p:sp>
    </p:spTree>
    <p:extLst>
      <p:ext uri="{BB962C8B-B14F-4D97-AF65-F5344CB8AC3E}">
        <p14:creationId xmlns:p14="http://schemas.microsoft.com/office/powerpoint/2010/main" val="23485079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Portada capítulo">
    <p:spTree>
      <p:nvGrpSpPr>
        <p:cNvPr id="1" name=""/>
        <p:cNvGrpSpPr/>
        <p:nvPr/>
      </p:nvGrpSpPr>
      <p:grpSpPr>
        <a:xfrm>
          <a:off x="0" y="0"/>
          <a:ext cx="0" cy="0"/>
          <a:chOff x="0" y="0"/>
          <a:chExt cx="0" cy="0"/>
        </a:xfrm>
      </p:grpSpPr>
      <p:sp>
        <p:nvSpPr>
          <p:cNvPr id="5" name="1 Título"/>
          <p:cNvSpPr>
            <a:spLocks noGrp="1"/>
          </p:cNvSpPr>
          <p:nvPr>
            <p:ph type="title" hasCustomPrompt="1"/>
          </p:nvPr>
        </p:nvSpPr>
        <p:spPr>
          <a:xfrm>
            <a:off x="530225" y="3717032"/>
            <a:ext cx="6006951" cy="778098"/>
          </a:xfrm>
        </p:spPr>
        <p:txBody>
          <a:bodyPr/>
          <a:lstStyle>
            <a:lvl1pPr>
              <a:defRPr sz="3400">
                <a:solidFill>
                  <a:schemeClr val="tx1"/>
                </a:solidFill>
              </a:defRPr>
            </a:lvl1pPr>
          </a:lstStyle>
          <a:p>
            <a:r>
              <a:rPr lang="es-ES" dirty="0" smtClean="0"/>
              <a:t>Haga clic para modificar el estilo de título del patrón</a:t>
            </a:r>
            <a:endParaRPr lang="es-ES" dirty="0"/>
          </a:p>
        </p:txBody>
      </p:sp>
      <p:sp>
        <p:nvSpPr>
          <p:cNvPr id="7" name="12 Marcador de texto"/>
          <p:cNvSpPr>
            <a:spLocks noGrp="1"/>
          </p:cNvSpPr>
          <p:nvPr>
            <p:ph type="body" sz="quarter" idx="13"/>
          </p:nvPr>
        </p:nvSpPr>
        <p:spPr>
          <a:xfrm>
            <a:off x="530225" y="5040560"/>
            <a:ext cx="5790927" cy="188640"/>
          </a:xfrm>
        </p:spPr>
        <p:txBody>
          <a:bodyPr anchor="ctr">
            <a:noAutofit/>
          </a:bodyPr>
          <a:lstStyle>
            <a:lvl1pPr marL="0" indent="0">
              <a:buNone/>
              <a:defRPr sz="1800">
                <a:solidFill>
                  <a:schemeClr val="tx1"/>
                </a:solidFill>
                <a:latin typeface="Georgia"/>
                <a:cs typeface="Georgia"/>
              </a:defRPr>
            </a:lvl1pPr>
            <a:lvl2pPr>
              <a:buNone/>
              <a:defRPr/>
            </a:lvl2pPr>
            <a:lvl3pPr>
              <a:buNone/>
              <a:defRPr/>
            </a:lvl3pPr>
            <a:lvl4pPr>
              <a:buNone/>
              <a:defRPr/>
            </a:lvl4pPr>
            <a:lvl5pPr>
              <a:buNone/>
              <a:defRPr/>
            </a:lvl5pPr>
          </a:lstStyle>
          <a:p>
            <a:pPr lvl="0"/>
            <a:r>
              <a:rPr lang="es-ES_tradnl" smtClean="0"/>
              <a:t>Haga clic para modificar el estilo de texto del patrón</a:t>
            </a:r>
          </a:p>
        </p:txBody>
      </p:sp>
      <p:sp>
        <p:nvSpPr>
          <p:cNvPr id="9" name="Marcador de texto 7"/>
          <p:cNvSpPr>
            <a:spLocks noGrp="1"/>
          </p:cNvSpPr>
          <p:nvPr>
            <p:ph type="body" sz="quarter" idx="14" hasCustomPrompt="1"/>
          </p:nvPr>
        </p:nvSpPr>
        <p:spPr>
          <a:xfrm>
            <a:off x="530224" y="1236938"/>
            <a:ext cx="3219535" cy="1030728"/>
          </a:xfrm>
        </p:spPr>
        <p:txBody>
          <a:bodyPr/>
          <a:lstStyle>
            <a:lvl1pPr marL="0" indent="0" algn="l">
              <a:buNone/>
              <a:defRPr sz="6700">
                <a:solidFill>
                  <a:schemeClr val="tx1"/>
                </a:solidFill>
              </a:defRPr>
            </a:lvl1pPr>
            <a:lvl2pPr marL="368300" indent="0">
              <a:buNone/>
              <a:defRPr/>
            </a:lvl2pPr>
            <a:lvl3pPr marL="735013" indent="0">
              <a:buNone/>
              <a:defRPr/>
            </a:lvl3pPr>
            <a:lvl4pPr marL="1103313" indent="0">
              <a:buNone/>
              <a:defRPr/>
            </a:lvl4pPr>
            <a:lvl5pPr marL="1460500" indent="0">
              <a:buNone/>
              <a:defRPr/>
            </a:lvl5pPr>
          </a:lstStyle>
          <a:p>
            <a:pPr lvl="0"/>
            <a:r>
              <a:rPr lang="es-ES_tradnl" dirty="0" smtClean="0"/>
              <a:t>00</a:t>
            </a:r>
            <a:endParaRPr lang="es-ES" dirty="0"/>
          </a:p>
        </p:txBody>
      </p:sp>
    </p:spTree>
    <p:extLst>
      <p:ext uri="{BB962C8B-B14F-4D97-AF65-F5344CB8AC3E}">
        <p14:creationId xmlns:p14="http://schemas.microsoft.com/office/powerpoint/2010/main" val="27672309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30224" y="346646"/>
            <a:ext cx="9032875" cy="778098"/>
          </a:xfrm>
        </p:spPr>
        <p:txBody>
          <a:bodyPr/>
          <a:lstStyle/>
          <a:p>
            <a:r>
              <a:rPr lang="es-ES_tradnl" smtClean="0"/>
              <a:t>Clic para editar título</a:t>
            </a:r>
            <a:endParaRPr lang="es-ES" dirty="0"/>
          </a:p>
        </p:txBody>
      </p:sp>
      <p:sp>
        <p:nvSpPr>
          <p:cNvPr id="5" name="2 Marcador de texto"/>
          <p:cNvSpPr>
            <a:spLocks noGrp="1"/>
          </p:cNvSpPr>
          <p:nvPr>
            <p:ph idx="1"/>
          </p:nvPr>
        </p:nvSpPr>
        <p:spPr>
          <a:xfrm>
            <a:off x="530224" y="1412776"/>
            <a:ext cx="9032875" cy="4896543"/>
          </a:xfrm>
          <a:prstGeom prst="rect">
            <a:avLst/>
          </a:prstGeom>
        </p:spPr>
        <p:txBody>
          <a:bodyPr vert="horz" lIns="91440" tIns="45720" rIns="91440" bIns="45720" rtlCol="0">
            <a:noAutofit/>
          </a:bodyPr>
          <a:lstStyle/>
          <a:p>
            <a:pPr lvl="0"/>
            <a:r>
              <a:rPr lang="es-ES_tradnl" noProof="0" smtClean="0"/>
              <a:t>Haga clic para modificar el estilo de texto del patrón</a:t>
            </a:r>
          </a:p>
          <a:p>
            <a:pPr lvl="1"/>
            <a:r>
              <a:rPr lang="es-ES_tradnl" noProof="0" smtClean="0"/>
              <a:t>Segundo nivel</a:t>
            </a:r>
          </a:p>
          <a:p>
            <a:pPr lvl="2"/>
            <a:r>
              <a:rPr lang="es-ES_tradnl" noProof="0" smtClean="0"/>
              <a:t>Tercer nivel</a:t>
            </a:r>
          </a:p>
          <a:p>
            <a:pPr lvl="3"/>
            <a:r>
              <a:rPr lang="es-ES_tradnl" noProof="0" smtClean="0"/>
              <a:t>Cuarto nivel</a:t>
            </a:r>
          </a:p>
          <a:p>
            <a:pPr lvl="4"/>
            <a:r>
              <a:rPr lang="es-ES_tradnl" noProof="0" smtClean="0"/>
              <a:t>Quinto nivel</a:t>
            </a:r>
            <a:endParaRPr lang="es-ES" noProof="0" dirty="0"/>
          </a:p>
        </p:txBody>
      </p:sp>
      <p:sp>
        <p:nvSpPr>
          <p:cNvPr id="8" name="12 Marcador de texto"/>
          <p:cNvSpPr>
            <a:spLocks noGrp="1"/>
          </p:cNvSpPr>
          <p:nvPr>
            <p:ph type="body" sz="quarter" idx="13"/>
          </p:nvPr>
        </p:nvSpPr>
        <p:spPr>
          <a:xfrm>
            <a:off x="526775" y="208008"/>
            <a:ext cx="9036325" cy="188640"/>
          </a:xfrm>
        </p:spPr>
        <p:txBody>
          <a:bodyPr anchor="ctr">
            <a:noAutofit/>
          </a:bodyPr>
          <a:lstStyle>
            <a:lvl1pPr marL="0" indent="0">
              <a:buNone/>
              <a:defRPr sz="1000">
                <a:solidFill>
                  <a:schemeClr val="accent5"/>
                </a:solidFill>
                <a:latin typeface="Georgia"/>
                <a:cs typeface="Georgia"/>
              </a:defRPr>
            </a:lvl1pPr>
            <a:lvl2pPr>
              <a:buNone/>
              <a:defRPr/>
            </a:lvl2pPr>
            <a:lvl3pPr>
              <a:buNone/>
              <a:defRPr/>
            </a:lvl3pPr>
            <a:lvl4pPr>
              <a:buNone/>
              <a:defRPr/>
            </a:lvl4pPr>
            <a:lvl5pPr>
              <a:buNone/>
              <a:defRPr/>
            </a:lvl5pPr>
          </a:lstStyle>
          <a:p>
            <a:pPr lvl="0"/>
            <a:r>
              <a:rPr lang="es-ES_tradnl" smtClean="0"/>
              <a:t>Haga clic para modificar el estilo de texto del patrón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ortada 2">
    <p:bg>
      <p:bgPr>
        <a:solidFill>
          <a:schemeClr val="bg1"/>
        </a:solidFill>
        <a:effectLst/>
      </p:bgPr>
    </p:bg>
    <p:spTree>
      <p:nvGrpSpPr>
        <p:cNvPr id="1" name=""/>
        <p:cNvGrpSpPr/>
        <p:nvPr/>
      </p:nvGrpSpPr>
      <p:grpSpPr>
        <a:xfrm>
          <a:off x="0" y="0"/>
          <a:ext cx="0" cy="0"/>
          <a:chOff x="0" y="0"/>
          <a:chExt cx="0" cy="0"/>
        </a:xfrm>
      </p:grpSpPr>
      <p:pic>
        <p:nvPicPr>
          <p:cNvPr id="23" name="Imagen 2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9915769" cy="6877538"/>
          </a:xfrm>
          <a:prstGeom prst="rect">
            <a:avLst/>
          </a:prstGeom>
        </p:spPr>
      </p:pic>
      <p:sp>
        <p:nvSpPr>
          <p:cNvPr id="5" name="Rectangle 269"/>
          <p:cNvSpPr>
            <a:spLocks noChangeArrowheads="1"/>
          </p:cNvSpPr>
          <p:nvPr userDrawn="1"/>
        </p:nvSpPr>
        <p:spPr bwMode="auto">
          <a:xfrm>
            <a:off x="0" y="2895600"/>
            <a:ext cx="9906000" cy="2286001"/>
          </a:xfrm>
          <a:prstGeom prst="rect">
            <a:avLst/>
          </a:prstGeom>
          <a:noFill/>
          <a:ln w="9525">
            <a:noFill/>
            <a:miter lim="800000"/>
            <a:headEnd/>
            <a:tailEnd/>
          </a:ln>
          <a:effectLst/>
        </p:spPr>
        <p:txBody>
          <a:bodyPr wrap="none" anchor="ctr"/>
          <a:lstStyle/>
          <a:p>
            <a:pPr algn="ctr">
              <a:defRPr/>
            </a:pPr>
            <a:endParaRPr lang="en-US" dirty="0">
              <a:solidFill>
                <a:schemeClr val="bg1"/>
              </a:solidFill>
              <a:latin typeface="Arial"/>
              <a:ea typeface="ＭＳ Ｐゴシック" charset="-128"/>
            </a:endParaRPr>
          </a:p>
        </p:txBody>
      </p:sp>
      <p:sp>
        <p:nvSpPr>
          <p:cNvPr id="10" name="Rectangle 3"/>
          <p:cNvSpPr>
            <a:spLocks noGrp="1" noChangeArrowheads="1"/>
          </p:cNvSpPr>
          <p:nvPr>
            <p:ph type="subTitle" idx="1"/>
          </p:nvPr>
        </p:nvSpPr>
        <p:spPr>
          <a:xfrm>
            <a:off x="537225" y="4300369"/>
            <a:ext cx="6815668" cy="712807"/>
          </a:xfrm>
        </p:spPr>
        <p:txBody>
          <a:bodyPr anchor="t"/>
          <a:lstStyle>
            <a:lvl1pPr marL="0" indent="0">
              <a:lnSpc>
                <a:spcPts val="2000"/>
              </a:lnSpc>
              <a:spcBef>
                <a:spcPct val="0"/>
              </a:spcBef>
              <a:buFont typeface="Wingdings" charset="2"/>
              <a:buNone/>
              <a:defRPr sz="2000">
                <a:solidFill>
                  <a:srgbClr val="F2F2F2"/>
                </a:solidFill>
                <a:latin typeface="Georgia"/>
                <a:cs typeface="Georgia"/>
              </a:defRPr>
            </a:lvl1pPr>
          </a:lstStyle>
          <a:p>
            <a:r>
              <a:rPr lang="es-ES_tradnl" smtClean="0"/>
              <a:t>Haga clic para modificar el estilo de subtítulo del patrón</a:t>
            </a:r>
            <a:endParaRPr lang="es-ES_tradnl" dirty="0"/>
          </a:p>
        </p:txBody>
      </p:sp>
      <p:sp>
        <p:nvSpPr>
          <p:cNvPr id="11" name="Rectangle 7"/>
          <p:cNvSpPr>
            <a:spLocks noGrp="1" noChangeArrowheads="1"/>
          </p:cNvSpPr>
          <p:nvPr>
            <p:ph type="ctrTitle" sz="quarter" hasCustomPrompt="1"/>
          </p:nvPr>
        </p:nvSpPr>
        <p:spPr>
          <a:xfrm>
            <a:off x="537632" y="2374773"/>
            <a:ext cx="6391561" cy="1505967"/>
          </a:xfrm>
          <a:ln>
            <a:noFill/>
          </a:ln>
        </p:spPr>
        <p:txBody>
          <a:bodyPr/>
          <a:lstStyle>
            <a:lvl1pPr>
              <a:lnSpc>
                <a:spcPct val="90000"/>
              </a:lnSpc>
              <a:defRPr sz="3400" b="0">
                <a:solidFill>
                  <a:schemeClr val="bg1"/>
                </a:solidFill>
                <a:latin typeface="Arial"/>
                <a:cs typeface="Arial"/>
              </a:defRPr>
            </a:lvl1pPr>
          </a:lstStyle>
          <a:p>
            <a:r>
              <a:rPr lang="es-ES" dirty="0" smtClean="0"/>
              <a:t>Haga clic para modificar </a:t>
            </a:r>
            <a:br>
              <a:rPr lang="es-ES" dirty="0" smtClean="0"/>
            </a:br>
            <a:r>
              <a:rPr lang="es-ES" dirty="0" smtClean="0"/>
              <a:t>el estilo de título del patrón</a:t>
            </a:r>
            <a:endParaRPr lang="en-US" dirty="0"/>
          </a:p>
        </p:txBody>
      </p:sp>
      <p:cxnSp>
        <p:nvCxnSpPr>
          <p:cNvPr id="12" name="Conector recto 11"/>
          <p:cNvCxnSpPr/>
          <p:nvPr userDrawn="1"/>
        </p:nvCxnSpPr>
        <p:spPr>
          <a:xfrm>
            <a:off x="628612" y="5573365"/>
            <a:ext cx="792088"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3" name="Marcador de texto 24"/>
          <p:cNvSpPr>
            <a:spLocks noGrp="1"/>
          </p:cNvSpPr>
          <p:nvPr>
            <p:ph type="body" sz="quarter" idx="10" hasCustomPrompt="1"/>
          </p:nvPr>
        </p:nvSpPr>
        <p:spPr>
          <a:xfrm>
            <a:off x="538286" y="5649038"/>
            <a:ext cx="4175125" cy="359444"/>
          </a:xfrm>
          <a:ln>
            <a:noFill/>
          </a:ln>
        </p:spPr>
        <p:txBody>
          <a:bodyPr/>
          <a:lstStyle>
            <a:lvl1pPr marL="0" indent="0">
              <a:buNone/>
              <a:defRPr sz="1100">
                <a:solidFill>
                  <a:srgbClr val="1F1D1A"/>
                </a:solidFill>
              </a:defRPr>
            </a:lvl1pPr>
          </a:lstStyle>
          <a:p>
            <a:pPr lvl="0"/>
            <a:r>
              <a:rPr lang="es-ES_tradnl" dirty="0" smtClean="0"/>
              <a:t>Lugar, Mes de 201X</a:t>
            </a:r>
            <a:endParaRPr lang="es-ES" dirty="0"/>
          </a:p>
        </p:txBody>
      </p:sp>
      <p:pic>
        <p:nvPicPr>
          <p:cNvPr id="14" name="Imagen 13"/>
          <p:cNvPicPr>
            <a:picLocks noChangeAspect="1"/>
          </p:cNvPicPr>
          <p:nvPr userDrawn="1"/>
        </p:nvPicPr>
        <p:blipFill>
          <a:blip r:embed="rId3"/>
          <a:stretch>
            <a:fillRect/>
          </a:stretch>
        </p:blipFill>
        <p:spPr>
          <a:xfrm>
            <a:off x="655449" y="1045739"/>
            <a:ext cx="1384300" cy="457200"/>
          </a:xfrm>
          <a:prstGeom prst="rect">
            <a:avLst/>
          </a:prstGeom>
        </p:spPr>
      </p:pic>
    </p:spTree>
    <p:extLst>
      <p:ext uri="{BB962C8B-B14F-4D97-AF65-F5344CB8AC3E}">
        <p14:creationId xmlns:p14="http://schemas.microsoft.com/office/powerpoint/2010/main" val="289361120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2 Marcador de texto"/>
          <p:cNvSpPr>
            <a:spLocks noGrp="1"/>
          </p:cNvSpPr>
          <p:nvPr>
            <p:ph type="body" idx="1"/>
          </p:nvPr>
        </p:nvSpPr>
        <p:spPr>
          <a:xfrm>
            <a:off x="631824" y="1535113"/>
            <a:ext cx="4236083" cy="381719"/>
          </a:xfrm>
        </p:spPr>
        <p:txBody>
          <a:bodyPr lIns="0" rIns="0" anchor="b">
            <a:noAutofit/>
          </a:bodyPr>
          <a:lstStyle>
            <a:lvl1pPr marL="0" indent="0" algn="l">
              <a:buNone/>
              <a:defRPr sz="1200" b="1" i="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5" name="4 Marcador de texto"/>
          <p:cNvSpPr>
            <a:spLocks noGrp="1"/>
          </p:cNvSpPr>
          <p:nvPr>
            <p:ph type="body" sz="quarter" idx="3"/>
          </p:nvPr>
        </p:nvSpPr>
        <p:spPr>
          <a:xfrm>
            <a:off x="5281322" y="1535113"/>
            <a:ext cx="4241677" cy="381719"/>
          </a:xfrm>
        </p:spPr>
        <p:txBody>
          <a:bodyPr lIns="0" rIns="0" anchor="b">
            <a:noAutofit/>
          </a:bodyPr>
          <a:lstStyle>
            <a:lvl1pPr marL="0" indent="0" algn="l">
              <a:buNone/>
              <a:defRPr sz="1200" b="1" i="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9" name="8 Marcador de texto"/>
          <p:cNvSpPr>
            <a:spLocks noGrp="1"/>
          </p:cNvSpPr>
          <p:nvPr>
            <p:ph type="body" sz="quarter" idx="14"/>
          </p:nvPr>
        </p:nvSpPr>
        <p:spPr>
          <a:xfrm>
            <a:off x="631824" y="1988840"/>
            <a:ext cx="4236207" cy="4103985"/>
          </a:xfrm>
        </p:spPr>
        <p:txBody>
          <a:bodyPr/>
          <a:lstStyle>
            <a:lvl1pPr marL="179388" indent="-179388">
              <a:defRPr/>
            </a:lvl1pPr>
            <a:lvl2pPr marL="447675" indent="-168275">
              <a:defRPr sz="1100"/>
            </a:lvl2pPr>
            <a:lvl3pPr marL="715963" indent="-158750">
              <a:defRPr sz="1050"/>
            </a:lvl3pPr>
            <a:lvl4pPr marL="984250" indent="-149225">
              <a:defRPr sz="1000"/>
            </a:lvl4pPr>
            <a:lvl5pPr marL="1252538" indent="-149225">
              <a:tabLst/>
              <a:defRPr sz="900"/>
            </a:lvl5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dirty="0"/>
          </a:p>
        </p:txBody>
      </p:sp>
      <p:sp>
        <p:nvSpPr>
          <p:cNvPr id="15" name="8 Marcador de texto"/>
          <p:cNvSpPr>
            <a:spLocks noGrp="1"/>
          </p:cNvSpPr>
          <p:nvPr>
            <p:ph type="body" sz="quarter" idx="15"/>
          </p:nvPr>
        </p:nvSpPr>
        <p:spPr>
          <a:xfrm>
            <a:off x="5281323" y="1988840"/>
            <a:ext cx="4248150" cy="4103985"/>
          </a:xfrm>
        </p:spPr>
        <p:txBody>
          <a:bodyPr/>
          <a:lstStyle>
            <a:lvl1pPr marL="179388" indent="-179388">
              <a:defRPr/>
            </a:lvl1pPr>
            <a:lvl2pPr marL="447675" indent="-168275">
              <a:defRPr sz="1100"/>
            </a:lvl2pPr>
            <a:lvl3pPr marL="715963" indent="-158750">
              <a:defRPr sz="1050"/>
            </a:lvl3pPr>
            <a:lvl4pPr marL="984250" indent="-149225">
              <a:defRPr sz="1000"/>
            </a:lvl4pPr>
            <a:lvl5pPr marL="1252538" indent="-149225">
              <a:tabLst/>
              <a:defRPr sz="900"/>
            </a:lvl5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dirty="0"/>
          </a:p>
        </p:txBody>
      </p:sp>
      <p:sp>
        <p:nvSpPr>
          <p:cNvPr id="8" name="7 Título"/>
          <p:cNvSpPr>
            <a:spLocks noGrp="1"/>
          </p:cNvSpPr>
          <p:nvPr>
            <p:ph type="title"/>
          </p:nvPr>
        </p:nvSpPr>
        <p:spPr>
          <a:xfrm>
            <a:off x="530224" y="346646"/>
            <a:ext cx="9032875" cy="778098"/>
          </a:xfrm>
        </p:spPr>
        <p:txBody>
          <a:bodyPr/>
          <a:lstStyle/>
          <a:p>
            <a:r>
              <a:rPr lang="es-ES_tradnl" smtClean="0"/>
              <a:t>Clic para editar título</a:t>
            </a:r>
            <a:endParaRPr lang="es-ES" dirty="0"/>
          </a:p>
        </p:txBody>
      </p:sp>
      <p:sp>
        <p:nvSpPr>
          <p:cNvPr id="12" name="12 Marcador de texto"/>
          <p:cNvSpPr>
            <a:spLocks noGrp="1"/>
          </p:cNvSpPr>
          <p:nvPr>
            <p:ph type="body" sz="quarter" idx="13"/>
          </p:nvPr>
        </p:nvSpPr>
        <p:spPr>
          <a:xfrm>
            <a:off x="526775" y="208008"/>
            <a:ext cx="9036325" cy="188640"/>
          </a:xfrm>
        </p:spPr>
        <p:txBody>
          <a:bodyPr anchor="ctr">
            <a:noAutofit/>
          </a:bodyPr>
          <a:lstStyle>
            <a:lvl1pPr marL="0" indent="0">
              <a:buNone/>
              <a:defRPr sz="1000">
                <a:solidFill>
                  <a:schemeClr val="accent5"/>
                </a:solidFill>
                <a:latin typeface="Georgia"/>
                <a:cs typeface="Georgia"/>
              </a:defRPr>
            </a:lvl1pPr>
            <a:lvl2pPr>
              <a:buNone/>
              <a:defRPr/>
            </a:lvl2pPr>
            <a:lvl3pPr>
              <a:buNone/>
              <a:defRPr/>
            </a:lvl3pPr>
            <a:lvl4pPr>
              <a:buNone/>
              <a:defRPr/>
            </a:lvl4pPr>
            <a:lvl5pPr>
              <a:buNone/>
              <a:defRPr/>
            </a:lvl5pPr>
          </a:lstStyle>
          <a:p>
            <a:pPr lvl="0"/>
            <a:r>
              <a:rPr lang="es-ES_tradnl" smtClean="0"/>
              <a:t>Haga clic para modificar el estilo de texto del patrón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olo título">
    <p:spTree>
      <p:nvGrpSpPr>
        <p:cNvPr id="1" name=""/>
        <p:cNvGrpSpPr/>
        <p:nvPr/>
      </p:nvGrpSpPr>
      <p:grpSpPr>
        <a:xfrm>
          <a:off x="0" y="0"/>
          <a:ext cx="0" cy="0"/>
          <a:chOff x="0" y="0"/>
          <a:chExt cx="0" cy="0"/>
        </a:xfrm>
      </p:grpSpPr>
      <p:sp>
        <p:nvSpPr>
          <p:cNvPr id="2" name="1 Título"/>
          <p:cNvSpPr>
            <a:spLocks noGrp="1"/>
          </p:cNvSpPr>
          <p:nvPr>
            <p:ph type="title"/>
          </p:nvPr>
        </p:nvSpPr>
        <p:spPr>
          <a:xfrm>
            <a:off x="530224" y="346646"/>
            <a:ext cx="9032875" cy="778098"/>
          </a:xfrm>
        </p:spPr>
        <p:txBody>
          <a:bodyPr/>
          <a:lstStyle/>
          <a:p>
            <a:r>
              <a:rPr lang="es-ES_tradnl" smtClean="0"/>
              <a:t>Clic para editar título</a:t>
            </a:r>
            <a:endParaRPr lang="es-ES" dirty="0"/>
          </a:p>
        </p:txBody>
      </p:sp>
      <p:sp>
        <p:nvSpPr>
          <p:cNvPr id="6" name="12 Marcador de texto"/>
          <p:cNvSpPr>
            <a:spLocks noGrp="1"/>
          </p:cNvSpPr>
          <p:nvPr>
            <p:ph type="body" sz="quarter" idx="13"/>
          </p:nvPr>
        </p:nvSpPr>
        <p:spPr>
          <a:xfrm>
            <a:off x="526775" y="208008"/>
            <a:ext cx="9036325" cy="188640"/>
          </a:xfrm>
        </p:spPr>
        <p:txBody>
          <a:bodyPr anchor="ctr">
            <a:noAutofit/>
          </a:bodyPr>
          <a:lstStyle>
            <a:lvl1pPr marL="0" indent="0">
              <a:buNone/>
              <a:defRPr sz="1000">
                <a:solidFill>
                  <a:schemeClr val="accent5"/>
                </a:solidFill>
                <a:latin typeface="Georgia"/>
                <a:cs typeface="Georgia"/>
              </a:defRPr>
            </a:lvl1pPr>
            <a:lvl2pPr>
              <a:buNone/>
              <a:defRPr/>
            </a:lvl2pPr>
            <a:lvl3pPr>
              <a:buNone/>
              <a:defRPr/>
            </a:lvl3pPr>
            <a:lvl4pPr>
              <a:buNone/>
              <a:defRPr/>
            </a:lvl4pPr>
            <a:lvl5pPr>
              <a:buNone/>
              <a:defRPr/>
            </a:lvl5pPr>
          </a:lstStyle>
          <a:p>
            <a:pPr lvl="0"/>
            <a:r>
              <a:rPr lang="es-ES_tradnl" smtClean="0"/>
              <a:t>Haga clic para modificar el estilo de texto del patrón</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mpia">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0"/>
            <a:ext cx="9906000" cy="6858000"/>
          </a:xfrm>
          <a:prstGeom prst="rect">
            <a:avLst/>
          </a:prstGeom>
        </p:spPr>
      </p:pic>
      <p:cxnSp>
        <p:nvCxnSpPr>
          <p:cNvPr id="4" name="Conector recto 3"/>
          <p:cNvCxnSpPr/>
          <p:nvPr userDrawn="1"/>
        </p:nvCxnSpPr>
        <p:spPr>
          <a:xfrm>
            <a:off x="646254" y="5746159"/>
            <a:ext cx="891684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Imagen 7"/>
          <p:cNvPicPr>
            <a:picLocks noChangeAspect="1"/>
          </p:cNvPicPr>
          <p:nvPr userDrawn="1"/>
        </p:nvPicPr>
        <p:blipFill>
          <a:blip r:embed="rId3"/>
          <a:stretch>
            <a:fillRect/>
          </a:stretch>
        </p:blipFill>
        <p:spPr>
          <a:xfrm>
            <a:off x="2061312" y="2895600"/>
            <a:ext cx="1955584" cy="655836"/>
          </a:xfrm>
          <a:prstGeom prst="rect">
            <a:avLst/>
          </a:prstGeom>
        </p:spPr>
      </p:pic>
      <p:pic>
        <p:nvPicPr>
          <p:cNvPr id="9" name="Imagen 8"/>
          <p:cNvPicPr>
            <a:picLocks noChangeAspect="1"/>
          </p:cNvPicPr>
          <p:nvPr userDrawn="1"/>
        </p:nvPicPr>
        <p:blipFill>
          <a:blip r:embed="rId4"/>
          <a:stretch>
            <a:fillRect/>
          </a:stretch>
        </p:blipFill>
        <p:spPr>
          <a:xfrm>
            <a:off x="6080720" y="3026792"/>
            <a:ext cx="1752600" cy="330200"/>
          </a:xfrm>
          <a:prstGeom prst="rect">
            <a:avLst/>
          </a:prstGeom>
        </p:spPr>
      </p:pic>
    </p:spTree>
    <p:extLst>
      <p:ext uri="{BB962C8B-B14F-4D97-AF65-F5344CB8AC3E}">
        <p14:creationId xmlns:p14="http://schemas.microsoft.com/office/powerpoint/2010/main" val="383915212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 name="Rectángulo 1"/>
          <p:cNvSpPr/>
          <p:nvPr userDrawn="1"/>
        </p:nvSpPr>
        <p:spPr>
          <a:xfrm>
            <a:off x="0" y="0"/>
            <a:ext cx="9906000"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s-ES" sz="1100" dirty="0">
              <a:solidFill>
                <a:schemeClr val="tx1"/>
              </a:solidFill>
            </a:endParaRPr>
          </a:p>
        </p:txBody>
      </p:sp>
      <p:pic>
        <p:nvPicPr>
          <p:cNvPr id="11" name="Imagen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72680" y="2899976"/>
            <a:ext cx="1944216" cy="655021"/>
          </a:xfrm>
          <a:prstGeom prst="rect">
            <a:avLst/>
          </a:prstGeom>
        </p:spPr>
      </p:pic>
      <p:pic>
        <p:nvPicPr>
          <p:cNvPr id="13" name="Imagen 12" descr="Captura de pantalla 2016-02-22 a las 17.35.50.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37592" y="2915388"/>
            <a:ext cx="1984856" cy="565548"/>
          </a:xfrm>
          <a:prstGeom prst="rect">
            <a:avLst/>
          </a:prstGeom>
        </p:spPr>
      </p:pic>
      <p:cxnSp>
        <p:nvCxnSpPr>
          <p:cNvPr id="4" name="Conector recto 3"/>
          <p:cNvCxnSpPr/>
          <p:nvPr userDrawn="1"/>
        </p:nvCxnSpPr>
        <p:spPr>
          <a:xfrm>
            <a:off x="631825" y="5746159"/>
            <a:ext cx="8931275" cy="0"/>
          </a:xfrm>
          <a:prstGeom prst="line">
            <a:avLst/>
          </a:prstGeom>
          <a:ln w="63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10364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ortada 3">
    <p:bg>
      <p:bgPr>
        <a:solidFill>
          <a:schemeClr val="bg1"/>
        </a:solidFill>
        <a:effectLst/>
      </p:bgPr>
    </p:bg>
    <p:spTree>
      <p:nvGrpSpPr>
        <p:cNvPr id="1" name=""/>
        <p:cNvGrpSpPr/>
        <p:nvPr/>
      </p:nvGrpSpPr>
      <p:grpSpPr>
        <a:xfrm>
          <a:off x="0" y="0"/>
          <a:ext cx="0" cy="0"/>
          <a:chOff x="0" y="0"/>
          <a:chExt cx="0" cy="0"/>
        </a:xfrm>
      </p:grpSpPr>
      <p:pic>
        <p:nvPicPr>
          <p:cNvPr id="23" name="Imagen 2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9769"/>
            <a:ext cx="9906000" cy="6877538"/>
          </a:xfrm>
          <a:prstGeom prst="rect">
            <a:avLst/>
          </a:prstGeom>
        </p:spPr>
      </p:pic>
      <p:sp>
        <p:nvSpPr>
          <p:cNvPr id="5" name="Rectangle 269"/>
          <p:cNvSpPr>
            <a:spLocks noChangeArrowheads="1"/>
          </p:cNvSpPr>
          <p:nvPr userDrawn="1"/>
        </p:nvSpPr>
        <p:spPr bwMode="auto">
          <a:xfrm>
            <a:off x="0" y="2895600"/>
            <a:ext cx="9906000" cy="2286001"/>
          </a:xfrm>
          <a:prstGeom prst="rect">
            <a:avLst/>
          </a:prstGeom>
          <a:noFill/>
          <a:ln w="9525">
            <a:noFill/>
            <a:miter lim="800000"/>
            <a:headEnd/>
            <a:tailEnd/>
          </a:ln>
          <a:effectLst/>
        </p:spPr>
        <p:txBody>
          <a:bodyPr wrap="none" anchor="ctr"/>
          <a:lstStyle/>
          <a:p>
            <a:pPr algn="ctr">
              <a:defRPr/>
            </a:pPr>
            <a:endParaRPr lang="en-US" dirty="0">
              <a:solidFill>
                <a:schemeClr val="bg1"/>
              </a:solidFill>
              <a:latin typeface="Arial"/>
              <a:ea typeface="ＭＳ Ｐゴシック" charset="-128"/>
            </a:endParaRPr>
          </a:p>
        </p:txBody>
      </p:sp>
      <p:sp>
        <p:nvSpPr>
          <p:cNvPr id="12" name="Rectangle 3"/>
          <p:cNvSpPr>
            <a:spLocks noGrp="1" noChangeArrowheads="1"/>
          </p:cNvSpPr>
          <p:nvPr>
            <p:ph type="subTitle" idx="1"/>
          </p:nvPr>
        </p:nvSpPr>
        <p:spPr>
          <a:xfrm>
            <a:off x="537225" y="4300369"/>
            <a:ext cx="6815668" cy="712807"/>
          </a:xfrm>
        </p:spPr>
        <p:txBody>
          <a:bodyPr anchor="t"/>
          <a:lstStyle>
            <a:lvl1pPr marL="0" indent="0">
              <a:lnSpc>
                <a:spcPts val="2000"/>
              </a:lnSpc>
              <a:spcBef>
                <a:spcPct val="0"/>
              </a:spcBef>
              <a:buFont typeface="Wingdings" charset="2"/>
              <a:buNone/>
              <a:defRPr sz="2000">
                <a:solidFill>
                  <a:srgbClr val="F2F2F2"/>
                </a:solidFill>
                <a:latin typeface="Georgia"/>
                <a:cs typeface="Georgia"/>
              </a:defRPr>
            </a:lvl1pPr>
          </a:lstStyle>
          <a:p>
            <a:r>
              <a:rPr lang="es-ES_tradnl" smtClean="0"/>
              <a:t>Haga clic para modificar el estilo de subtítulo del patrón</a:t>
            </a:r>
            <a:endParaRPr lang="es-ES_tradnl" dirty="0"/>
          </a:p>
        </p:txBody>
      </p:sp>
      <p:sp>
        <p:nvSpPr>
          <p:cNvPr id="14" name="Rectangle 7"/>
          <p:cNvSpPr>
            <a:spLocks noGrp="1" noChangeArrowheads="1"/>
          </p:cNvSpPr>
          <p:nvPr>
            <p:ph type="ctrTitle" sz="quarter" hasCustomPrompt="1"/>
          </p:nvPr>
        </p:nvSpPr>
        <p:spPr>
          <a:xfrm>
            <a:off x="537632" y="2374773"/>
            <a:ext cx="6391561" cy="1505967"/>
          </a:xfrm>
          <a:ln>
            <a:noFill/>
          </a:ln>
        </p:spPr>
        <p:txBody>
          <a:bodyPr/>
          <a:lstStyle>
            <a:lvl1pPr>
              <a:lnSpc>
                <a:spcPct val="90000"/>
              </a:lnSpc>
              <a:defRPr sz="3400" b="0">
                <a:solidFill>
                  <a:schemeClr val="bg1"/>
                </a:solidFill>
                <a:latin typeface="Arial"/>
                <a:cs typeface="Arial"/>
              </a:defRPr>
            </a:lvl1pPr>
          </a:lstStyle>
          <a:p>
            <a:r>
              <a:rPr lang="es-ES" dirty="0" smtClean="0"/>
              <a:t>Haga clic para modificar </a:t>
            </a:r>
            <a:br>
              <a:rPr lang="es-ES" dirty="0" smtClean="0"/>
            </a:br>
            <a:r>
              <a:rPr lang="es-ES" dirty="0" smtClean="0"/>
              <a:t>el estilo de título del patrón</a:t>
            </a:r>
            <a:endParaRPr lang="en-US" dirty="0"/>
          </a:p>
        </p:txBody>
      </p:sp>
      <p:cxnSp>
        <p:nvCxnSpPr>
          <p:cNvPr id="15" name="Conector recto 14"/>
          <p:cNvCxnSpPr/>
          <p:nvPr userDrawn="1"/>
        </p:nvCxnSpPr>
        <p:spPr>
          <a:xfrm>
            <a:off x="628612" y="5573365"/>
            <a:ext cx="792088"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7" name="Marcador de texto 24"/>
          <p:cNvSpPr>
            <a:spLocks noGrp="1"/>
          </p:cNvSpPr>
          <p:nvPr>
            <p:ph type="body" sz="quarter" idx="10" hasCustomPrompt="1"/>
          </p:nvPr>
        </p:nvSpPr>
        <p:spPr>
          <a:xfrm>
            <a:off x="538286" y="5649038"/>
            <a:ext cx="4175125" cy="359444"/>
          </a:xfrm>
          <a:ln>
            <a:noFill/>
          </a:ln>
        </p:spPr>
        <p:txBody>
          <a:bodyPr/>
          <a:lstStyle>
            <a:lvl1pPr marL="0" indent="0">
              <a:buNone/>
              <a:defRPr sz="1100">
                <a:solidFill>
                  <a:srgbClr val="1F1D1A"/>
                </a:solidFill>
              </a:defRPr>
            </a:lvl1pPr>
          </a:lstStyle>
          <a:p>
            <a:pPr lvl="0"/>
            <a:r>
              <a:rPr lang="es-ES_tradnl" dirty="0" smtClean="0"/>
              <a:t>Lugar, Mes de 201X</a:t>
            </a:r>
            <a:endParaRPr lang="es-ES" dirty="0"/>
          </a:p>
        </p:txBody>
      </p:sp>
      <p:pic>
        <p:nvPicPr>
          <p:cNvPr id="18" name="Imagen 17"/>
          <p:cNvPicPr>
            <a:picLocks noChangeAspect="1"/>
          </p:cNvPicPr>
          <p:nvPr userDrawn="1"/>
        </p:nvPicPr>
        <p:blipFill>
          <a:blip r:embed="rId3"/>
          <a:stretch>
            <a:fillRect/>
          </a:stretch>
        </p:blipFill>
        <p:spPr>
          <a:xfrm>
            <a:off x="655449" y="1045739"/>
            <a:ext cx="1384300" cy="457200"/>
          </a:xfrm>
          <a:prstGeom prst="rect">
            <a:avLst/>
          </a:prstGeom>
        </p:spPr>
      </p:pic>
    </p:spTree>
    <p:extLst>
      <p:ext uri="{BB962C8B-B14F-4D97-AF65-F5344CB8AC3E}">
        <p14:creationId xmlns:p14="http://schemas.microsoft.com/office/powerpoint/2010/main" val="245351168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ortada 4">
    <p:bg>
      <p:bgPr>
        <a:solidFill>
          <a:schemeClr val="bg1"/>
        </a:solidFill>
        <a:effectLst/>
      </p:bgPr>
    </p:bg>
    <p:spTree>
      <p:nvGrpSpPr>
        <p:cNvPr id="1" name=""/>
        <p:cNvGrpSpPr/>
        <p:nvPr/>
      </p:nvGrpSpPr>
      <p:grpSpPr>
        <a:xfrm>
          <a:off x="0" y="0"/>
          <a:ext cx="0" cy="0"/>
          <a:chOff x="0" y="0"/>
          <a:chExt cx="0" cy="0"/>
        </a:xfrm>
      </p:grpSpPr>
      <p:pic>
        <p:nvPicPr>
          <p:cNvPr id="23" name="Imagen 2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9769"/>
            <a:ext cx="9925538" cy="6887307"/>
          </a:xfrm>
          <a:prstGeom prst="rect">
            <a:avLst/>
          </a:prstGeom>
        </p:spPr>
      </p:pic>
      <p:sp>
        <p:nvSpPr>
          <p:cNvPr id="5" name="Rectangle 269"/>
          <p:cNvSpPr>
            <a:spLocks noChangeArrowheads="1"/>
          </p:cNvSpPr>
          <p:nvPr userDrawn="1"/>
        </p:nvSpPr>
        <p:spPr bwMode="auto">
          <a:xfrm>
            <a:off x="0" y="2895600"/>
            <a:ext cx="9906000" cy="2286001"/>
          </a:xfrm>
          <a:prstGeom prst="rect">
            <a:avLst/>
          </a:prstGeom>
          <a:noFill/>
          <a:ln w="9525">
            <a:noFill/>
            <a:miter lim="800000"/>
            <a:headEnd/>
            <a:tailEnd/>
          </a:ln>
          <a:effectLst/>
        </p:spPr>
        <p:txBody>
          <a:bodyPr wrap="none" anchor="ctr"/>
          <a:lstStyle/>
          <a:p>
            <a:pPr algn="ctr">
              <a:defRPr/>
            </a:pPr>
            <a:endParaRPr lang="en-US" dirty="0">
              <a:solidFill>
                <a:schemeClr val="bg1"/>
              </a:solidFill>
              <a:latin typeface="Arial"/>
              <a:ea typeface="ＭＳ Ｐゴシック" charset="-128"/>
            </a:endParaRPr>
          </a:p>
        </p:txBody>
      </p:sp>
      <p:sp>
        <p:nvSpPr>
          <p:cNvPr id="141315" name="Rectangle 3"/>
          <p:cNvSpPr>
            <a:spLocks noGrp="1" noChangeArrowheads="1"/>
          </p:cNvSpPr>
          <p:nvPr>
            <p:ph type="subTitle" idx="1"/>
          </p:nvPr>
        </p:nvSpPr>
        <p:spPr>
          <a:xfrm>
            <a:off x="533214" y="4299927"/>
            <a:ext cx="6815668" cy="274817"/>
          </a:xfrm>
        </p:spPr>
        <p:txBody>
          <a:bodyPr anchor="t"/>
          <a:lstStyle>
            <a:lvl1pPr marL="0" indent="0">
              <a:lnSpc>
                <a:spcPts val="2000"/>
              </a:lnSpc>
              <a:spcBef>
                <a:spcPct val="0"/>
              </a:spcBef>
              <a:buFont typeface="Wingdings" charset="2"/>
              <a:buNone/>
              <a:defRPr sz="2000">
                <a:solidFill>
                  <a:schemeClr val="tx1"/>
                </a:solidFill>
                <a:latin typeface="Georgia"/>
                <a:cs typeface="Georgia"/>
              </a:defRPr>
            </a:lvl1pPr>
          </a:lstStyle>
          <a:p>
            <a:r>
              <a:rPr lang="es-ES_tradnl" smtClean="0"/>
              <a:t>Haga clic para modificar el estilo de subtítulo del patrón</a:t>
            </a:r>
            <a:endParaRPr lang="es-ES_tradnl" dirty="0"/>
          </a:p>
        </p:txBody>
      </p:sp>
      <p:sp>
        <p:nvSpPr>
          <p:cNvPr id="141319" name="Rectangle 7"/>
          <p:cNvSpPr>
            <a:spLocks noGrp="1" noChangeArrowheads="1"/>
          </p:cNvSpPr>
          <p:nvPr>
            <p:ph type="ctrTitle" sz="quarter" hasCustomPrompt="1"/>
          </p:nvPr>
        </p:nvSpPr>
        <p:spPr>
          <a:xfrm>
            <a:off x="533606" y="2375713"/>
            <a:ext cx="6008434" cy="1505967"/>
          </a:xfrm>
          <a:ln>
            <a:noFill/>
          </a:ln>
        </p:spPr>
        <p:txBody>
          <a:bodyPr/>
          <a:lstStyle>
            <a:lvl1pPr>
              <a:lnSpc>
                <a:spcPct val="90000"/>
              </a:lnSpc>
              <a:defRPr sz="3400" b="0">
                <a:solidFill>
                  <a:schemeClr val="tx1"/>
                </a:solidFill>
                <a:latin typeface="Arial"/>
                <a:cs typeface="Arial"/>
              </a:defRPr>
            </a:lvl1pPr>
          </a:lstStyle>
          <a:p>
            <a:r>
              <a:rPr lang="es-ES" dirty="0" smtClean="0"/>
              <a:t>Haga clic para modificar </a:t>
            </a:r>
            <a:br>
              <a:rPr lang="es-ES" dirty="0" smtClean="0"/>
            </a:br>
            <a:r>
              <a:rPr lang="es-ES" dirty="0" smtClean="0"/>
              <a:t>el estilo de título del patrón</a:t>
            </a:r>
            <a:endParaRPr lang="en-US" dirty="0"/>
          </a:p>
        </p:txBody>
      </p:sp>
      <p:cxnSp>
        <p:nvCxnSpPr>
          <p:cNvPr id="16" name="Conector recto 15"/>
          <p:cNvCxnSpPr/>
          <p:nvPr userDrawn="1"/>
        </p:nvCxnSpPr>
        <p:spPr>
          <a:xfrm>
            <a:off x="626444" y="5573365"/>
            <a:ext cx="792088"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Marcador de texto 24"/>
          <p:cNvSpPr>
            <a:spLocks noGrp="1"/>
          </p:cNvSpPr>
          <p:nvPr>
            <p:ph type="body" sz="quarter" idx="10" hasCustomPrompt="1"/>
          </p:nvPr>
        </p:nvSpPr>
        <p:spPr>
          <a:xfrm>
            <a:off x="536118" y="5649038"/>
            <a:ext cx="4175125" cy="359444"/>
          </a:xfrm>
        </p:spPr>
        <p:txBody>
          <a:bodyPr/>
          <a:lstStyle>
            <a:lvl1pPr marL="0" indent="0">
              <a:buNone/>
              <a:defRPr sz="1100">
                <a:solidFill>
                  <a:srgbClr val="1F1D1A"/>
                </a:solidFill>
              </a:defRPr>
            </a:lvl1pPr>
          </a:lstStyle>
          <a:p>
            <a:pPr lvl="0"/>
            <a:r>
              <a:rPr lang="es-ES_tradnl" dirty="0" smtClean="0"/>
              <a:t>Lugar, Mes de 201X</a:t>
            </a:r>
            <a:endParaRPr lang="es-ES" dirty="0"/>
          </a:p>
        </p:txBody>
      </p:sp>
      <p:pic>
        <p:nvPicPr>
          <p:cNvPr id="13" name="Imagen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6531" y="1042885"/>
            <a:ext cx="1387880" cy="467587"/>
          </a:xfrm>
          <a:prstGeom prst="rect">
            <a:avLst/>
          </a:prstGeom>
        </p:spPr>
      </p:pic>
    </p:spTree>
    <p:extLst>
      <p:ext uri="{BB962C8B-B14F-4D97-AF65-F5344CB8AC3E}">
        <p14:creationId xmlns:p14="http://schemas.microsoft.com/office/powerpoint/2010/main" val="198479866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ortada 5">
    <p:bg>
      <p:bgPr>
        <a:solidFill>
          <a:schemeClr val="bg1"/>
        </a:solidFill>
        <a:effectLst/>
      </p:bgPr>
    </p:bg>
    <p:spTree>
      <p:nvGrpSpPr>
        <p:cNvPr id="1" name=""/>
        <p:cNvGrpSpPr/>
        <p:nvPr/>
      </p:nvGrpSpPr>
      <p:grpSpPr>
        <a:xfrm>
          <a:off x="0" y="0"/>
          <a:ext cx="0" cy="0"/>
          <a:chOff x="0" y="0"/>
          <a:chExt cx="0" cy="0"/>
        </a:xfrm>
      </p:grpSpPr>
      <p:pic>
        <p:nvPicPr>
          <p:cNvPr id="23" name="Imagen 2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918078" cy="6860588"/>
          </a:xfrm>
          <a:prstGeom prst="rect">
            <a:avLst/>
          </a:prstGeom>
        </p:spPr>
      </p:pic>
      <p:sp>
        <p:nvSpPr>
          <p:cNvPr id="5" name="Rectangle 269"/>
          <p:cNvSpPr>
            <a:spLocks noChangeArrowheads="1"/>
          </p:cNvSpPr>
          <p:nvPr userDrawn="1"/>
        </p:nvSpPr>
        <p:spPr bwMode="auto">
          <a:xfrm>
            <a:off x="0" y="2895600"/>
            <a:ext cx="9906000" cy="2286001"/>
          </a:xfrm>
          <a:prstGeom prst="rect">
            <a:avLst/>
          </a:prstGeom>
          <a:noFill/>
          <a:ln w="9525">
            <a:noFill/>
            <a:miter lim="800000"/>
            <a:headEnd/>
            <a:tailEnd/>
          </a:ln>
          <a:effectLst/>
        </p:spPr>
        <p:txBody>
          <a:bodyPr wrap="none" anchor="ctr"/>
          <a:lstStyle/>
          <a:p>
            <a:pPr algn="ctr">
              <a:defRPr/>
            </a:pPr>
            <a:endParaRPr lang="en-US" dirty="0">
              <a:solidFill>
                <a:schemeClr val="bg1"/>
              </a:solidFill>
              <a:latin typeface="Arial"/>
              <a:ea typeface="ＭＳ Ｐゴシック" charset="-128"/>
            </a:endParaRPr>
          </a:p>
        </p:txBody>
      </p:sp>
      <p:sp>
        <p:nvSpPr>
          <p:cNvPr id="11" name="Rectangle 3"/>
          <p:cNvSpPr>
            <a:spLocks noGrp="1" noChangeArrowheads="1"/>
          </p:cNvSpPr>
          <p:nvPr>
            <p:ph type="subTitle" idx="1"/>
          </p:nvPr>
        </p:nvSpPr>
        <p:spPr>
          <a:xfrm>
            <a:off x="533214" y="4299927"/>
            <a:ext cx="6815668" cy="274817"/>
          </a:xfrm>
        </p:spPr>
        <p:txBody>
          <a:bodyPr anchor="t"/>
          <a:lstStyle>
            <a:lvl1pPr marL="0" indent="0">
              <a:lnSpc>
                <a:spcPts val="2000"/>
              </a:lnSpc>
              <a:spcBef>
                <a:spcPct val="0"/>
              </a:spcBef>
              <a:buFont typeface="Wingdings" charset="2"/>
              <a:buNone/>
              <a:defRPr sz="2000">
                <a:solidFill>
                  <a:schemeClr val="tx1"/>
                </a:solidFill>
                <a:latin typeface="Georgia"/>
                <a:cs typeface="Georgia"/>
              </a:defRPr>
            </a:lvl1pPr>
          </a:lstStyle>
          <a:p>
            <a:r>
              <a:rPr lang="es-ES_tradnl" smtClean="0"/>
              <a:t>Haga clic para modificar el estilo de subtítulo del patrón</a:t>
            </a:r>
            <a:endParaRPr lang="es-ES_tradnl" dirty="0"/>
          </a:p>
        </p:txBody>
      </p:sp>
      <p:sp>
        <p:nvSpPr>
          <p:cNvPr id="14" name="Rectangle 7"/>
          <p:cNvSpPr>
            <a:spLocks noGrp="1" noChangeArrowheads="1"/>
          </p:cNvSpPr>
          <p:nvPr>
            <p:ph type="ctrTitle" sz="quarter" hasCustomPrompt="1"/>
          </p:nvPr>
        </p:nvSpPr>
        <p:spPr>
          <a:xfrm>
            <a:off x="533606" y="2375713"/>
            <a:ext cx="6008434" cy="1505967"/>
          </a:xfrm>
          <a:ln>
            <a:noFill/>
          </a:ln>
        </p:spPr>
        <p:txBody>
          <a:bodyPr/>
          <a:lstStyle>
            <a:lvl1pPr>
              <a:lnSpc>
                <a:spcPct val="90000"/>
              </a:lnSpc>
              <a:defRPr sz="3400" b="0">
                <a:solidFill>
                  <a:schemeClr val="tx1"/>
                </a:solidFill>
                <a:latin typeface="Arial"/>
                <a:cs typeface="Arial"/>
              </a:defRPr>
            </a:lvl1pPr>
          </a:lstStyle>
          <a:p>
            <a:r>
              <a:rPr lang="es-ES" dirty="0" smtClean="0"/>
              <a:t>Haga clic para modificar </a:t>
            </a:r>
            <a:br>
              <a:rPr lang="es-ES" dirty="0" smtClean="0"/>
            </a:br>
            <a:r>
              <a:rPr lang="es-ES" dirty="0" smtClean="0"/>
              <a:t>el estilo de título del patrón</a:t>
            </a:r>
            <a:endParaRPr lang="en-US" dirty="0"/>
          </a:p>
        </p:txBody>
      </p:sp>
      <p:cxnSp>
        <p:nvCxnSpPr>
          <p:cNvPr id="15" name="Conector recto 14"/>
          <p:cNvCxnSpPr/>
          <p:nvPr userDrawn="1"/>
        </p:nvCxnSpPr>
        <p:spPr>
          <a:xfrm>
            <a:off x="626444" y="5573365"/>
            <a:ext cx="792088"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7" name="Marcador de texto 24"/>
          <p:cNvSpPr>
            <a:spLocks noGrp="1"/>
          </p:cNvSpPr>
          <p:nvPr>
            <p:ph type="body" sz="quarter" idx="10" hasCustomPrompt="1"/>
          </p:nvPr>
        </p:nvSpPr>
        <p:spPr>
          <a:xfrm>
            <a:off x="536118" y="5649038"/>
            <a:ext cx="4175125" cy="359444"/>
          </a:xfrm>
        </p:spPr>
        <p:txBody>
          <a:bodyPr/>
          <a:lstStyle>
            <a:lvl1pPr marL="0" indent="0">
              <a:buNone/>
              <a:defRPr sz="1100">
                <a:solidFill>
                  <a:srgbClr val="1F1D1A"/>
                </a:solidFill>
              </a:defRPr>
            </a:lvl1pPr>
          </a:lstStyle>
          <a:p>
            <a:pPr lvl="0"/>
            <a:r>
              <a:rPr lang="es-ES_tradnl" dirty="0" smtClean="0"/>
              <a:t>Lugar, Mes de 201X</a:t>
            </a:r>
            <a:endParaRPr lang="es-ES" dirty="0"/>
          </a:p>
        </p:txBody>
      </p:sp>
      <p:pic>
        <p:nvPicPr>
          <p:cNvPr id="18" name="Imagen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6531" y="1042885"/>
            <a:ext cx="1387880" cy="467587"/>
          </a:xfrm>
          <a:prstGeom prst="rect">
            <a:avLst/>
          </a:prstGeom>
        </p:spPr>
      </p:pic>
    </p:spTree>
    <p:extLst>
      <p:ext uri="{BB962C8B-B14F-4D97-AF65-F5344CB8AC3E}">
        <p14:creationId xmlns:p14="http://schemas.microsoft.com/office/powerpoint/2010/main" val="3660282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Portada 3">
    <p:bg>
      <p:bgPr>
        <a:solidFill>
          <a:schemeClr val="bg1"/>
        </a:solidFill>
        <a:effectLst/>
      </p:bgPr>
    </p:bg>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cstate="screen">
            <a:extLst>
              <a:ext uri="{28A0092B-C50C-407E-A947-70E740481C1C}">
                <a14:useLocalDpi xmlns:a14="http://schemas.microsoft.com/office/drawing/2010/main"/>
              </a:ext>
            </a:extLst>
          </a:blip>
          <a:srcRect r="10545" b="10545"/>
          <a:stretch/>
        </p:blipFill>
        <p:spPr>
          <a:xfrm>
            <a:off x="206" y="143"/>
            <a:ext cx="9905794" cy="6857857"/>
          </a:xfrm>
          <a:prstGeom prst="rect">
            <a:avLst/>
          </a:prstGeom>
        </p:spPr>
      </p:pic>
      <p:sp>
        <p:nvSpPr>
          <p:cNvPr id="5" name="Rectangle 269"/>
          <p:cNvSpPr>
            <a:spLocks noChangeArrowheads="1"/>
          </p:cNvSpPr>
          <p:nvPr userDrawn="1"/>
        </p:nvSpPr>
        <p:spPr bwMode="auto">
          <a:xfrm>
            <a:off x="0" y="2895600"/>
            <a:ext cx="9906000" cy="2286001"/>
          </a:xfrm>
          <a:prstGeom prst="rect">
            <a:avLst/>
          </a:prstGeom>
          <a:noFill/>
          <a:ln w="9525">
            <a:noFill/>
            <a:miter lim="800000"/>
            <a:headEnd/>
            <a:tailEnd/>
          </a:ln>
          <a:effectLst/>
        </p:spPr>
        <p:txBody>
          <a:bodyPr wrap="none" anchor="ctr"/>
          <a:lstStyle/>
          <a:p>
            <a:pPr algn="ctr">
              <a:defRPr/>
            </a:pPr>
            <a:endParaRPr lang="en-US" dirty="0">
              <a:solidFill>
                <a:schemeClr val="bg1"/>
              </a:solidFill>
              <a:latin typeface="Arial"/>
              <a:ea typeface="ＭＳ Ｐゴシック" charset="-128"/>
            </a:endParaRPr>
          </a:p>
        </p:txBody>
      </p:sp>
      <p:sp>
        <p:nvSpPr>
          <p:cNvPr id="14" name="Rectangle 3"/>
          <p:cNvSpPr>
            <a:spLocks noGrp="1" noChangeArrowheads="1"/>
          </p:cNvSpPr>
          <p:nvPr>
            <p:ph type="subTitle" idx="1"/>
          </p:nvPr>
        </p:nvSpPr>
        <p:spPr>
          <a:xfrm>
            <a:off x="537225" y="4300369"/>
            <a:ext cx="6815668" cy="712807"/>
          </a:xfrm>
        </p:spPr>
        <p:txBody>
          <a:bodyPr anchor="t"/>
          <a:lstStyle>
            <a:lvl1pPr marL="0" indent="0">
              <a:lnSpc>
                <a:spcPts val="2000"/>
              </a:lnSpc>
              <a:spcBef>
                <a:spcPct val="0"/>
              </a:spcBef>
              <a:buFont typeface="Wingdings" charset="2"/>
              <a:buNone/>
              <a:defRPr sz="2000">
                <a:solidFill>
                  <a:srgbClr val="F2F2F2"/>
                </a:solidFill>
                <a:latin typeface="Georgia"/>
                <a:cs typeface="Georgia"/>
              </a:defRPr>
            </a:lvl1pPr>
          </a:lstStyle>
          <a:p>
            <a:r>
              <a:rPr lang="es-ES_tradnl" smtClean="0"/>
              <a:t>Haga clic para modificar el estilo de subtítulo del patrón</a:t>
            </a:r>
            <a:endParaRPr lang="es-ES_tradnl" dirty="0"/>
          </a:p>
        </p:txBody>
      </p:sp>
      <p:sp>
        <p:nvSpPr>
          <p:cNvPr id="15" name="Rectangle 7"/>
          <p:cNvSpPr>
            <a:spLocks noGrp="1" noChangeArrowheads="1"/>
          </p:cNvSpPr>
          <p:nvPr>
            <p:ph type="ctrTitle" sz="quarter" hasCustomPrompt="1"/>
          </p:nvPr>
        </p:nvSpPr>
        <p:spPr>
          <a:xfrm>
            <a:off x="537632" y="2374773"/>
            <a:ext cx="6391561" cy="1505967"/>
          </a:xfrm>
          <a:ln>
            <a:noFill/>
          </a:ln>
        </p:spPr>
        <p:txBody>
          <a:bodyPr/>
          <a:lstStyle>
            <a:lvl1pPr>
              <a:lnSpc>
                <a:spcPct val="90000"/>
              </a:lnSpc>
              <a:defRPr sz="3400" b="0">
                <a:solidFill>
                  <a:schemeClr val="bg1"/>
                </a:solidFill>
                <a:latin typeface="Arial"/>
                <a:cs typeface="Arial"/>
              </a:defRPr>
            </a:lvl1pPr>
          </a:lstStyle>
          <a:p>
            <a:r>
              <a:rPr lang="es-ES" dirty="0" smtClean="0"/>
              <a:t>Haga clic para modificar </a:t>
            </a:r>
            <a:br>
              <a:rPr lang="es-ES" dirty="0" smtClean="0"/>
            </a:br>
            <a:r>
              <a:rPr lang="es-ES" dirty="0" smtClean="0"/>
              <a:t>el estilo de título del patrón</a:t>
            </a:r>
            <a:endParaRPr lang="en-US" dirty="0"/>
          </a:p>
        </p:txBody>
      </p:sp>
      <p:cxnSp>
        <p:nvCxnSpPr>
          <p:cNvPr id="17" name="Conector recto 16"/>
          <p:cNvCxnSpPr/>
          <p:nvPr userDrawn="1"/>
        </p:nvCxnSpPr>
        <p:spPr>
          <a:xfrm>
            <a:off x="628612" y="5573365"/>
            <a:ext cx="792088"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8" name="Marcador de texto 24"/>
          <p:cNvSpPr>
            <a:spLocks noGrp="1"/>
          </p:cNvSpPr>
          <p:nvPr>
            <p:ph type="body" sz="quarter" idx="10" hasCustomPrompt="1"/>
          </p:nvPr>
        </p:nvSpPr>
        <p:spPr>
          <a:xfrm>
            <a:off x="538286" y="5649038"/>
            <a:ext cx="4175125" cy="359444"/>
          </a:xfrm>
          <a:ln>
            <a:noFill/>
          </a:ln>
        </p:spPr>
        <p:txBody>
          <a:bodyPr/>
          <a:lstStyle>
            <a:lvl1pPr marL="0" indent="0">
              <a:buNone/>
              <a:defRPr sz="1100">
                <a:solidFill>
                  <a:srgbClr val="1F1D1A"/>
                </a:solidFill>
              </a:defRPr>
            </a:lvl1pPr>
          </a:lstStyle>
          <a:p>
            <a:pPr lvl="0"/>
            <a:r>
              <a:rPr lang="es-ES_tradnl" dirty="0" smtClean="0"/>
              <a:t>Lugar, Mes de 201X</a:t>
            </a:r>
            <a:endParaRPr lang="es-ES" dirty="0"/>
          </a:p>
        </p:txBody>
      </p:sp>
      <p:pic>
        <p:nvPicPr>
          <p:cNvPr id="19" name="Imagen 18"/>
          <p:cNvPicPr>
            <a:picLocks noChangeAspect="1"/>
          </p:cNvPicPr>
          <p:nvPr userDrawn="1"/>
        </p:nvPicPr>
        <p:blipFill>
          <a:blip r:embed="rId3"/>
          <a:stretch>
            <a:fillRect/>
          </a:stretch>
        </p:blipFill>
        <p:spPr>
          <a:xfrm>
            <a:off x="655449" y="1045739"/>
            <a:ext cx="1384300" cy="457200"/>
          </a:xfrm>
          <a:prstGeom prst="rect">
            <a:avLst/>
          </a:prstGeom>
        </p:spPr>
      </p:pic>
    </p:spTree>
    <p:extLst>
      <p:ext uri="{BB962C8B-B14F-4D97-AF65-F5344CB8AC3E}">
        <p14:creationId xmlns:p14="http://schemas.microsoft.com/office/powerpoint/2010/main" val="3197818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Portada 3">
    <p:bg>
      <p:bgPr>
        <a:solidFill>
          <a:schemeClr val="bg1"/>
        </a:solidFill>
        <a:effectLst/>
      </p:bgPr>
    </p:bg>
    <p:spTree>
      <p:nvGrpSpPr>
        <p:cNvPr id="1" name=""/>
        <p:cNvGrpSpPr/>
        <p:nvPr/>
      </p:nvGrpSpPr>
      <p:grpSpPr>
        <a:xfrm>
          <a:off x="0" y="0"/>
          <a:ext cx="0" cy="0"/>
          <a:chOff x="0" y="0"/>
          <a:chExt cx="0" cy="0"/>
        </a:xfrm>
      </p:grpSpPr>
      <p:pic>
        <p:nvPicPr>
          <p:cNvPr id="14" name="Imagen 13"/>
          <p:cNvPicPr>
            <a:picLocks noChangeAspect="1"/>
          </p:cNvPicPr>
          <p:nvPr userDrawn="1"/>
        </p:nvPicPr>
        <p:blipFill rotWithShape="1">
          <a:blip r:embed="rId2" cstate="screen">
            <a:extLst>
              <a:ext uri="{28A0092B-C50C-407E-A947-70E740481C1C}">
                <a14:useLocalDpi xmlns:a14="http://schemas.microsoft.com/office/drawing/2010/main"/>
              </a:ext>
            </a:extLst>
          </a:blip>
          <a:srcRect l="21200" t="1014" b="1648"/>
          <a:stretch/>
        </p:blipFill>
        <p:spPr>
          <a:xfrm>
            <a:off x="-54243" y="-27383"/>
            <a:ext cx="9960244" cy="6912768"/>
          </a:xfrm>
          <a:prstGeom prst="rect">
            <a:avLst/>
          </a:prstGeom>
        </p:spPr>
      </p:pic>
      <p:sp>
        <p:nvSpPr>
          <p:cNvPr id="5" name="Rectangle 269"/>
          <p:cNvSpPr>
            <a:spLocks noChangeArrowheads="1"/>
          </p:cNvSpPr>
          <p:nvPr userDrawn="1"/>
        </p:nvSpPr>
        <p:spPr bwMode="auto">
          <a:xfrm>
            <a:off x="0" y="2895600"/>
            <a:ext cx="9906000" cy="2286001"/>
          </a:xfrm>
          <a:prstGeom prst="rect">
            <a:avLst/>
          </a:prstGeom>
          <a:noFill/>
          <a:ln w="9525">
            <a:noFill/>
            <a:miter lim="800000"/>
            <a:headEnd/>
            <a:tailEnd/>
          </a:ln>
          <a:effectLst/>
        </p:spPr>
        <p:txBody>
          <a:bodyPr wrap="none" anchor="ctr"/>
          <a:lstStyle/>
          <a:p>
            <a:pPr algn="ctr">
              <a:defRPr/>
            </a:pPr>
            <a:endParaRPr lang="en-US" dirty="0">
              <a:solidFill>
                <a:schemeClr val="bg1"/>
              </a:solidFill>
              <a:latin typeface="Arial"/>
              <a:ea typeface="ＭＳ Ｐゴシック" charset="-128"/>
            </a:endParaRPr>
          </a:p>
        </p:txBody>
      </p:sp>
      <p:sp>
        <p:nvSpPr>
          <p:cNvPr id="12" name="Rectangle 3"/>
          <p:cNvSpPr>
            <a:spLocks noGrp="1" noChangeArrowheads="1"/>
          </p:cNvSpPr>
          <p:nvPr>
            <p:ph type="subTitle" idx="1"/>
          </p:nvPr>
        </p:nvSpPr>
        <p:spPr>
          <a:xfrm>
            <a:off x="537225" y="4300369"/>
            <a:ext cx="6815668" cy="712807"/>
          </a:xfrm>
        </p:spPr>
        <p:txBody>
          <a:bodyPr anchor="t"/>
          <a:lstStyle>
            <a:lvl1pPr marL="0" indent="0">
              <a:lnSpc>
                <a:spcPts val="2000"/>
              </a:lnSpc>
              <a:spcBef>
                <a:spcPct val="0"/>
              </a:spcBef>
              <a:buFont typeface="Wingdings" charset="2"/>
              <a:buNone/>
              <a:defRPr sz="2000">
                <a:solidFill>
                  <a:srgbClr val="F2F2F2"/>
                </a:solidFill>
                <a:latin typeface="Georgia"/>
                <a:cs typeface="Georgia"/>
              </a:defRPr>
            </a:lvl1pPr>
          </a:lstStyle>
          <a:p>
            <a:r>
              <a:rPr lang="es-ES_tradnl" smtClean="0"/>
              <a:t>Haga clic para modificar el estilo de subtítulo del patrón</a:t>
            </a:r>
            <a:endParaRPr lang="es-ES_tradnl" dirty="0"/>
          </a:p>
        </p:txBody>
      </p:sp>
      <p:sp>
        <p:nvSpPr>
          <p:cNvPr id="15" name="Rectangle 7"/>
          <p:cNvSpPr>
            <a:spLocks noGrp="1" noChangeArrowheads="1"/>
          </p:cNvSpPr>
          <p:nvPr>
            <p:ph type="ctrTitle" sz="quarter" hasCustomPrompt="1"/>
          </p:nvPr>
        </p:nvSpPr>
        <p:spPr>
          <a:xfrm>
            <a:off x="537632" y="2374773"/>
            <a:ext cx="6391561" cy="1505967"/>
          </a:xfrm>
          <a:ln>
            <a:noFill/>
          </a:ln>
        </p:spPr>
        <p:txBody>
          <a:bodyPr/>
          <a:lstStyle>
            <a:lvl1pPr>
              <a:lnSpc>
                <a:spcPct val="90000"/>
              </a:lnSpc>
              <a:defRPr sz="3400" b="0">
                <a:solidFill>
                  <a:schemeClr val="bg1"/>
                </a:solidFill>
                <a:latin typeface="Arial"/>
                <a:cs typeface="Arial"/>
              </a:defRPr>
            </a:lvl1pPr>
          </a:lstStyle>
          <a:p>
            <a:r>
              <a:rPr lang="es-ES" dirty="0" smtClean="0"/>
              <a:t>Haga clic para modificar </a:t>
            </a:r>
            <a:br>
              <a:rPr lang="es-ES" dirty="0" smtClean="0"/>
            </a:br>
            <a:r>
              <a:rPr lang="es-ES" dirty="0" smtClean="0"/>
              <a:t>el estilo de título del patrón</a:t>
            </a:r>
            <a:endParaRPr lang="en-US" dirty="0"/>
          </a:p>
        </p:txBody>
      </p:sp>
      <p:cxnSp>
        <p:nvCxnSpPr>
          <p:cNvPr id="17" name="Conector recto 16"/>
          <p:cNvCxnSpPr/>
          <p:nvPr userDrawn="1"/>
        </p:nvCxnSpPr>
        <p:spPr>
          <a:xfrm>
            <a:off x="628612" y="5573365"/>
            <a:ext cx="792088"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8" name="Marcador de texto 24"/>
          <p:cNvSpPr>
            <a:spLocks noGrp="1"/>
          </p:cNvSpPr>
          <p:nvPr>
            <p:ph type="body" sz="quarter" idx="10" hasCustomPrompt="1"/>
          </p:nvPr>
        </p:nvSpPr>
        <p:spPr>
          <a:xfrm>
            <a:off x="538286" y="5649038"/>
            <a:ext cx="4175125" cy="359444"/>
          </a:xfrm>
          <a:ln>
            <a:noFill/>
          </a:ln>
        </p:spPr>
        <p:txBody>
          <a:bodyPr/>
          <a:lstStyle>
            <a:lvl1pPr marL="0" indent="0">
              <a:buNone/>
              <a:defRPr sz="1100">
                <a:solidFill>
                  <a:srgbClr val="1F1D1A"/>
                </a:solidFill>
              </a:defRPr>
            </a:lvl1pPr>
          </a:lstStyle>
          <a:p>
            <a:pPr lvl="0"/>
            <a:r>
              <a:rPr lang="es-ES_tradnl" dirty="0" smtClean="0"/>
              <a:t>Lugar, Mes de 201X</a:t>
            </a:r>
            <a:endParaRPr lang="es-ES" dirty="0"/>
          </a:p>
        </p:txBody>
      </p:sp>
      <p:pic>
        <p:nvPicPr>
          <p:cNvPr id="19" name="Imagen 18"/>
          <p:cNvPicPr>
            <a:picLocks noChangeAspect="1"/>
          </p:cNvPicPr>
          <p:nvPr userDrawn="1"/>
        </p:nvPicPr>
        <p:blipFill>
          <a:blip r:embed="rId3"/>
          <a:stretch>
            <a:fillRect/>
          </a:stretch>
        </p:blipFill>
        <p:spPr>
          <a:xfrm>
            <a:off x="655449" y="1045739"/>
            <a:ext cx="1384300" cy="457200"/>
          </a:xfrm>
          <a:prstGeom prst="rect">
            <a:avLst/>
          </a:prstGeom>
        </p:spPr>
      </p:pic>
    </p:spTree>
    <p:extLst>
      <p:ext uri="{BB962C8B-B14F-4D97-AF65-F5344CB8AC3E}">
        <p14:creationId xmlns:p14="http://schemas.microsoft.com/office/powerpoint/2010/main" val="478500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ortada 6">
    <p:bg>
      <p:bgPr>
        <a:solidFill>
          <a:schemeClr val="bg1"/>
        </a:solidFill>
        <a:effectLst/>
      </p:bgPr>
    </p:bg>
    <p:spTree>
      <p:nvGrpSpPr>
        <p:cNvPr id="1" name=""/>
        <p:cNvGrpSpPr/>
        <p:nvPr/>
      </p:nvGrpSpPr>
      <p:grpSpPr>
        <a:xfrm>
          <a:off x="0" y="0"/>
          <a:ext cx="0" cy="0"/>
          <a:chOff x="0" y="0"/>
          <a:chExt cx="0" cy="0"/>
        </a:xfrm>
      </p:grpSpPr>
      <p:pic>
        <p:nvPicPr>
          <p:cNvPr id="11" name="Imagen 10"/>
          <p:cNvPicPr>
            <a:picLocks noChangeAspect="1"/>
          </p:cNvPicPr>
          <p:nvPr userDrawn="1"/>
        </p:nvPicPr>
        <p:blipFill rotWithShape="1">
          <a:blip r:embed="rId2" cstate="screen">
            <a:extLst>
              <a:ext uri="{28A0092B-C50C-407E-A947-70E740481C1C}">
                <a14:useLocalDpi xmlns:a14="http://schemas.microsoft.com/office/drawing/2010/main"/>
              </a:ext>
            </a:extLst>
          </a:blip>
          <a:srcRect l="24444" t="1020" b="34250"/>
          <a:stretch/>
        </p:blipFill>
        <p:spPr>
          <a:xfrm>
            <a:off x="0" y="-27384"/>
            <a:ext cx="9906000" cy="6885384"/>
          </a:xfrm>
          <a:prstGeom prst="rect">
            <a:avLst/>
          </a:prstGeom>
        </p:spPr>
      </p:pic>
      <p:sp>
        <p:nvSpPr>
          <p:cNvPr id="5" name="Rectangle 269"/>
          <p:cNvSpPr>
            <a:spLocks noChangeArrowheads="1"/>
          </p:cNvSpPr>
          <p:nvPr userDrawn="1"/>
        </p:nvSpPr>
        <p:spPr bwMode="auto">
          <a:xfrm>
            <a:off x="0" y="2895600"/>
            <a:ext cx="9906000" cy="2286001"/>
          </a:xfrm>
          <a:prstGeom prst="rect">
            <a:avLst/>
          </a:prstGeom>
          <a:noFill/>
          <a:ln w="9525">
            <a:noFill/>
            <a:miter lim="800000"/>
            <a:headEnd/>
            <a:tailEnd/>
          </a:ln>
          <a:effectLst/>
        </p:spPr>
        <p:txBody>
          <a:bodyPr wrap="none" anchor="ctr"/>
          <a:lstStyle/>
          <a:p>
            <a:pPr algn="ctr">
              <a:defRPr/>
            </a:pPr>
            <a:endParaRPr lang="en-US" dirty="0">
              <a:solidFill>
                <a:schemeClr val="bg1"/>
              </a:solidFill>
              <a:latin typeface="Arial"/>
              <a:ea typeface="ＭＳ Ｐゴシック" charset="-128"/>
            </a:endParaRPr>
          </a:p>
        </p:txBody>
      </p:sp>
      <p:sp>
        <p:nvSpPr>
          <p:cNvPr id="14" name="Rectangle 3"/>
          <p:cNvSpPr>
            <a:spLocks noGrp="1" noChangeArrowheads="1"/>
          </p:cNvSpPr>
          <p:nvPr>
            <p:ph type="subTitle" idx="1"/>
          </p:nvPr>
        </p:nvSpPr>
        <p:spPr>
          <a:xfrm>
            <a:off x="533214" y="4299927"/>
            <a:ext cx="6815668" cy="274817"/>
          </a:xfrm>
        </p:spPr>
        <p:txBody>
          <a:bodyPr anchor="t"/>
          <a:lstStyle>
            <a:lvl1pPr marL="0" indent="0">
              <a:lnSpc>
                <a:spcPts val="2000"/>
              </a:lnSpc>
              <a:spcBef>
                <a:spcPct val="0"/>
              </a:spcBef>
              <a:buFont typeface="Wingdings" charset="2"/>
              <a:buNone/>
              <a:defRPr sz="2000">
                <a:solidFill>
                  <a:schemeClr val="tx1"/>
                </a:solidFill>
                <a:latin typeface="Georgia"/>
                <a:cs typeface="Georgia"/>
              </a:defRPr>
            </a:lvl1pPr>
          </a:lstStyle>
          <a:p>
            <a:r>
              <a:rPr lang="es-ES_tradnl" smtClean="0"/>
              <a:t>Haga clic para modificar el estilo de subtítulo del patrón</a:t>
            </a:r>
            <a:endParaRPr lang="es-ES_tradnl" dirty="0"/>
          </a:p>
        </p:txBody>
      </p:sp>
      <p:sp>
        <p:nvSpPr>
          <p:cNvPr id="15" name="Rectangle 7"/>
          <p:cNvSpPr>
            <a:spLocks noGrp="1" noChangeArrowheads="1"/>
          </p:cNvSpPr>
          <p:nvPr>
            <p:ph type="ctrTitle" sz="quarter" hasCustomPrompt="1"/>
          </p:nvPr>
        </p:nvSpPr>
        <p:spPr>
          <a:xfrm>
            <a:off x="533606" y="2375713"/>
            <a:ext cx="6008434" cy="1505967"/>
          </a:xfrm>
          <a:ln>
            <a:noFill/>
          </a:ln>
        </p:spPr>
        <p:txBody>
          <a:bodyPr/>
          <a:lstStyle>
            <a:lvl1pPr>
              <a:lnSpc>
                <a:spcPct val="90000"/>
              </a:lnSpc>
              <a:defRPr sz="3400" b="0">
                <a:solidFill>
                  <a:schemeClr val="tx1"/>
                </a:solidFill>
                <a:latin typeface="Arial"/>
                <a:cs typeface="Arial"/>
              </a:defRPr>
            </a:lvl1pPr>
          </a:lstStyle>
          <a:p>
            <a:r>
              <a:rPr lang="es-ES" dirty="0" smtClean="0"/>
              <a:t>Haga clic para modificar </a:t>
            </a:r>
            <a:br>
              <a:rPr lang="es-ES" dirty="0" smtClean="0"/>
            </a:br>
            <a:r>
              <a:rPr lang="es-ES" dirty="0" smtClean="0"/>
              <a:t>el estilo de título del patrón</a:t>
            </a:r>
            <a:endParaRPr lang="en-US" dirty="0"/>
          </a:p>
        </p:txBody>
      </p:sp>
      <p:cxnSp>
        <p:nvCxnSpPr>
          <p:cNvPr id="17" name="Conector recto 16"/>
          <p:cNvCxnSpPr/>
          <p:nvPr userDrawn="1"/>
        </p:nvCxnSpPr>
        <p:spPr>
          <a:xfrm>
            <a:off x="626444" y="5573365"/>
            <a:ext cx="792088"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8" name="Marcador de texto 24"/>
          <p:cNvSpPr>
            <a:spLocks noGrp="1"/>
          </p:cNvSpPr>
          <p:nvPr>
            <p:ph type="body" sz="quarter" idx="10" hasCustomPrompt="1"/>
          </p:nvPr>
        </p:nvSpPr>
        <p:spPr>
          <a:xfrm>
            <a:off x="536118" y="5649038"/>
            <a:ext cx="4175125" cy="359444"/>
          </a:xfrm>
        </p:spPr>
        <p:txBody>
          <a:bodyPr/>
          <a:lstStyle>
            <a:lvl1pPr marL="0" indent="0">
              <a:buNone/>
              <a:defRPr sz="1100">
                <a:solidFill>
                  <a:srgbClr val="1F1D1A"/>
                </a:solidFill>
              </a:defRPr>
            </a:lvl1pPr>
          </a:lstStyle>
          <a:p>
            <a:pPr lvl="0"/>
            <a:r>
              <a:rPr lang="es-ES_tradnl" dirty="0" smtClean="0"/>
              <a:t>Lugar, Mes de 201X</a:t>
            </a:r>
            <a:endParaRPr lang="es-ES" dirty="0"/>
          </a:p>
        </p:txBody>
      </p:sp>
      <p:pic>
        <p:nvPicPr>
          <p:cNvPr id="19" name="Imagen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6531" y="1042885"/>
            <a:ext cx="1387880" cy="467587"/>
          </a:xfrm>
          <a:prstGeom prst="rect">
            <a:avLst/>
          </a:prstGeom>
        </p:spPr>
      </p:pic>
    </p:spTree>
    <p:extLst>
      <p:ext uri="{BB962C8B-B14F-4D97-AF65-F5344CB8AC3E}">
        <p14:creationId xmlns:p14="http://schemas.microsoft.com/office/powerpoint/2010/main" val="678864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ortada 7">
    <p:bg>
      <p:bgPr>
        <a:solidFill>
          <a:schemeClr val="bg1"/>
        </a:solidFill>
        <a:effectLst/>
      </p:bgPr>
    </p:bg>
    <p:spTree>
      <p:nvGrpSpPr>
        <p:cNvPr id="1" name=""/>
        <p:cNvGrpSpPr/>
        <p:nvPr/>
      </p:nvGrpSpPr>
      <p:grpSpPr>
        <a:xfrm>
          <a:off x="0" y="0"/>
          <a:ext cx="0" cy="0"/>
          <a:chOff x="0" y="0"/>
          <a:chExt cx="0" cy="0"/>
        </a:xfrm>
      </p:grpSpPr>
      <p:pic>
        <p:nvPicPr>
          <p:cNvPr id="14" name="Imagen 13"/>
          <p:cNvPicPr>
            <a:picLocks noChangeAspect="1"/>
          </p:cNvPicPr>
          <p:nvPr userDrawn="1"/>
        </p:nvPicPr>
        <p:blipFill rotWithShape="1">
          <a:blip r:embed="rId2" cstate="screen">
            <a:extLst>
              <a:ext uri="{28A0092B-C50C-407E-A947-70E740481C1C}">
                <a14:useLocalDpi xmlns:a14="http://schemas.microsoft.com/office/drawing/2010/main"/>
              </a:ext>
            </a:extLst>
          </a:blip>
          <a:srcRect r="15408" b="1731"/>
          <a:stretch/>
        </p:blipFill>
        <p:spPr>
          <a:xfrm>
            <a:off x="0" y="0"/>
            <a:ext cx="9921552" cy="6885384"/>
          </a:xfrm>
          <a:prstGeom prst="rect">
            <a:avLst/>
          </a:prstGeom>
        </p:spPr>
      </p:pic>
      <p:sp>
        <p:nvSpPr>
          <p:cNvPr id="5" name="Rectangle 269"/>
          <p:cNvSpPr>
            <a:spLocks noChangeArrowheads="1"/>
          </p:cNvSpPr>
          <p:nvPr userDrawn="1"/>
        </p:nvSpPr>
        <p:spPr bwMode="auto">
          <a:xfrm>
            <a:off x="0" y="2895600"/>
            <a:ext cx="9906000" cy="2286001"/>
          </a:xfrm>
          <a:prstGeom prst="rect">
            <a:avLst/>
          </a:prstGeom>
          <a:noFill/>
          <a:ln w="9525">
            <a:noFill/>
            <a:miter lim="800000"/>
            <a:headEnd/>
            <a:tailEnd/>
          </a:ln>
          <a:effectLst/>
        </p:spPr>
        <p:txBody>
          <a:bodyPr wrap="none" anchor="ctr"/>
          <a:lstStyle/>
          <a:p>
            <a:pPr algn="ctr">
              <a:defRPr/>
            </a:pPr>
            <a:endParaRPr lang="en-US" dirty="0">
              <a:solidFill>
                <a:schemeClr val="bg1"/>
              </a:solidFill>
              <a:latin typeface="Arial"/>
              <a:ea typeface="ＭＳ Ｐゴシック" charset="-128"/>
            </a:endParaRPr>
          </a:p>
        </p:txBody>
      </p:sp>
      <p:sp>
        <p:nvSpPr>
          <p:cNvPr id="11" name="Rectangle 3"/>
          <p:cNvSpPr>
            <a:spLocks noGrp="1" noChangeArrowheads="1"/>
          </p:cNvSpPr>
          <p:nvPr>
            <p:ph type="subTitle" idx="1"/>
          </p:nvPr>
        </p:nvSpPr>
        <p:spPr>
          <a:xfrm>
            <a:off x="533214" y="4299927"/>
            <a:ext cx="6815668" cy="274817"/>
          </a:xfrm>
        </p:spPr>
        <p:txBody>
          <a:bodyPr anchor="t"/>
          <a:lstStyle>
            <a:lvl1pPr marL="0" indent="0">
              <a:lnSpc>
                <a:spcPts val="2000"/>
              </a:lnSpc>
              <a:spcBef>
                <a:spcPct val="0"/>
              </a:spcBef>
              <a:buFont typeface="Wingdings" charset="2"/>
              <a:buNone/>
              <a:defRPr sz="2000">
                <a:solidFill>
                  <a:schemeClr val="tx1"/>
                </a:solidFill>
                <a:latin typeface="Georgia"/>
                <a:cs typeface="Georgia"/>
              </a:defRPr>
            </a:lvl1pPr>
          </a:lstStyle>
          <a:p>
            <a:r>
              <a:rPr lang="es-ES_tradnl" smtClean="0"/>
              <a:t>Haga clic para modificar el estilo de subtítulo del patrón</a:t>
            </a:r>
            <a:endParaRPr lang="es-ES_tradnl" dirty="0"/>
          </a:p>
        </p:txBody>
      </p:sp>
      <p:sp>
        <p:nvSpPr>
          <p:cNvPr id="15" name="Rectangle 7"/>
          <p:cNvSpPr>
            <a:spLocks noGrp="1" noChangeArrowheads="1"/>
          </p:cNvSpPr>
          <p:nvPr>
            <p:ph type="ctrTitle" sz="quarter" hasCustomPrompt="1"/>
          </p:nvPr>
        </p:nvSpPr>
        <p:spPr>
          <a:xfrm>
            <a:off x="533606" y="2375713"/>
            <a:ext cx="6008434" cy="1505967"/>
          </a:xfrm>
          <a:ln>
            <a:noFill/>
          </a:ln>
        </p:spPr>
        <p:txBody>
          <a:bodyPr/>
          <a:lstStyle>
            <a:lvl1pPr>
              <a:lnSpc>
                <a:spcPct val="90000"/>
              </a:lnSpc>
              <a:defRPr sz="3400" b="0">
                <a:solidFill>
                  <a:schemeClr val="tx1"/>
                </a:solidFill>
                <a:latin typeface="Arial"/>
                <a:cs typeface="Arial"/>
              </a:defRPr>
            </a:lvl1pPr>
          </a:lstStyle>
          <a:p>
            <a:r>
              <a:rPr lang="es-ES" dirty="0" smtClean="0"/>
              <a:t>Haga clic para modificar </a:t>
            </a:r>
            <a:br>
              <a:rPr lang="es-ES" dirty="0" smtClean="0"/>
            </a:br>
            <a:r>
              <a:rPr lang="es-ES" dirty="0" smtClean="0"/>
              <a:t>el estilo de título del patrón</a:t>
            </a:r>
            <a:endParaRPr lang="en-US" dirty="0"/>
          </a:p>
        </p:txBody>
      </p:sp>
      <p:cxnSp>
        <p:nvCxnSpPr>
          <p:cNvPr id="17" name="Conector recto 16"/>
          <p:cNvCxnSpPr/>
          <p:nvPr userDrawn="1"/>
        </p:nvCxnSpPr>
        <p:spPr>
          <a:xfrm>
            <a:off x="626444" y="5573365"/>
            <a:ext cx="792088"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8" name="Marcador de texto 24"/>
          <p:cNvSpPr>
            <a:spLocks noGrp="1"/>
          </p:cNvSpPr>
          <p:nvPr>
            <p:ph type="body" sz="quarter" idx="10" hasCustomPrompt="1"/>
          </p:nvPr>
        </p:nvSpPr>
        <p:spPr>
          <a:xfrm>
            <a:off x="536118" y="5649038"/>
            <a:ext cx="4175125" cy="359444"/>
          </a:xfrm>
        </p:spPr>
        <p:txBody>
          <a:bodyPr/>
          <a:lstStyle>
            <a:lvl1pPr marL="0" indent="0">
              <a:buNone/>
              <a:defRPr sz="1100">
                <a:solidFill>
                  <a:srgbClr val="1F1D1A"/>
                </a:solidFill>
              </a:defRPr>
            </a:lvl1pPr>
          </a:lstStyle>
          <a:p>
            <a:pPr lvl="0"/>
            <a:r>
              <a:rPr lang="es-ES_tradnl" dirty="0" smtClean="0"/>
              <a:t>Lugar, Mes de 201X</a:t>
            </a:r>
            <a:endParaRPr lang="es-ES" dirty="0"/>
          </a:p>
        </p:txBody>
      </p:sp>
      <p:pic>
        <p:nvPicPr>
          <p:cNvPr id="19" name="Imagen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6531" y="1042885"/>
            <a:ext cx="1387880" cy="467587"/>
          </a:xfrm>
          <a:prstGeom prst="rect">
            <a:avLst/>
          </a:prstGeom>
        </p:spPr>
      </p:pic>
    </p:spTree>
    <p:extLst>
      <p:ext uri="{BB962C8B-B14F-4D97-AF65-F5344CB8AC3E}">
        <p14:creationId xmlns:p14="http://schemas.microsoft.com/office/powerpoint/2010/main" val="2968552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2 Marcador de número de diapositiva"/>
          <p:cNvSpPr txBox="1">
            <a:spLocks/>
          </p:cNvSpPr>
          <p:nvPr/>
        </p:nvSpPr>
        <p:spPr>
          <a:xfrm>
            <a:off x="9550947" y="6509501"/>
            <a:ext cx="371475" cy="288000"/>
          </a:xfrm>
          <a:prstGeom prst="rect">
            <a:avLst/>
          </a:prstGeom>
          <a:noFill/>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fld id="{1A7CEF99-55C6-4480-A94C-7A7D18CCB18B}" type="slidenum">
              <a:rPr kumimoji="0" lang="es-ES" sz="800" b="0" i="0" u="none" strike="noStrike" kern="1200" cap="none" spc="0" normalizeH="0" baseline="0" noProof="0" smtClean="0">
                <a:ln>
                  <a:noFill/>
                </a:ln>
                <a:solidFill>
                  <a:schemeClr val="accent5"/>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‹Nº›</a:t>
            </a:fld>
            <a:endParaRPr kumimoji="0" lang="es-ES" sz="800" b="0" i="0" u="none" strike="noStrike" kern="1200" cap="none" spc="0" normalizeH="0" baseline="0" noProof="0" dirty="0">
              <a:ln>
                <a:noFill/>
              </a:ln>
              <a:solidFill>
                <a:schemeClr val="accent5"/>
              </a:solidFill>
              <a:effectLst/>
              <a:uLnTx/>
              <a:uFillTx/>
              <a:latin typeface="Arial"/>
              <a:ea typeface="+mn-ea"/>
              <a:cs typeface="Arial"/>
            </a:endParaRPr>
          </a:p>
        </p:txBody>
      </p:sp>
      <p:sp>
        <p:nvSpPr>
          <p:cNvPr id="2" name="1 Marcador de título"/>
          <p:cNvSpPr>
            <a:spLocks noGrp="1"/>
          </p:cNvSpPr>
          <p:nvPr>
            <p:ph type="title"/>
          </p:nvPr>
        </p:nvSpPr>
        <p:spPr>
          <a:xfrm>
            <a:off x="522288" y="346646"/>
            <a:ext cx="9040812" cy="778098"/>
          </a:xfrm>
          <a:prstGeom prst="rect">
            <a:avLst/>
          </a:prstGeom>
        </p:spPr>
        <p:txBody>
          <a:bodyPr vert="horz" lIns="91440" tIns="45720" rIns="91440" bIns="45720" rtlCol="0" anchor="t">
            <a:noAutofit/>
          </a:bodyPr>
          <a:lstStyle/>
          <a:p>
            <a:r>
              <a:rPr lang="es-ES" noProof="0" dirty="0" smtClean="0"/>
              <a:t>Haga clic para modificar el estilo de título del patrón</a:t>
            </a:r>
            <a:endParaRPr lang="es-ES" noProof="0" dirty="0"/>
          </a:p>
        </p:txBody>
      </p:sp>
      <p:sp>
        <p:nvSpPr>
          <p:cNvPr id="3" name="2 Marcador de texto"/>
          <p:cNvSpPr>
            <a:spLocks noGrp="1"/>
          </p:cNvSpPr>
          <p:nvPr>
            <p:ph type="body" idx="1"/>
          </p:nvPr>
        </p:nvSpPr>
        <p:spPr>
          <a:xfrm>
            <a:off x="522288" y="1412776"/>
            <a:ext cx="9040812" cy="4896543"/>
          </a:xfrm>
          <a:prstGeom prst="rect">
            <a:avLst/>
          </a:prstGeom>
        </p:spPr>
        <p:txBody>
          <a:bodyPr vert="horz" lIns="91440" tIns="45720" rIns="91440" bIns="45720" rtlCol="0">
            <a:noAutofit/>
          </a:bodyPr>
          <a:lstStyle/>
          <a:p>
            <a:pPr lvl="0"/>
            <a:r>
              <a:rPr lang="es-ES" noProof="0" dirty="0" smtClean="0"/>
              <a:t>Haga clic para modificar el estilo de texto del patrón</a:t>
            </a:r>
          </a:p>
          <a:p>
            <a:pPr lvl="1"/>
            <a:r>
              <a:rPr lang="es-ES" noProof="0" dirty="0" smtClean="0"/>
              <a:t>Segundo nivel</a:t>
            </a:r>
          </a:p>
          <a:p>
            <a:pPr lvl="2"/>
            <a:r>
              <a:rPr lang="es-ES" noProof="0" dirty="0" smtClean="0"/>
              <a:t>Tercer nivel</a:t>
            </a:r>
          </a:p>
          <a:p>
            <a:pPr lvl="3"/>
            <a:r>
              <a:rPr lang="es-ES" noProof="0" dirty="0" smtClean="0"/>
              <a:t>Cuarto nivel</a:t>
            </a:r>
          </a:p>
          <a:p>
            <a:pPr lvl="4"/>
            <a:r>
              <a:rPr lang="es-ES" noProof="0" dirty="0" smtClean="0"/>
              <a:t>Quinto nivel</a:t>
            </a:r>
            <a:endParaRPr lang="es-ES" noProof="0" dirty="0"/>
          </a:p>
        </p:txBody>
      </p:sp>
      <p:pic>
        <p:nvPicPr>
          <p:cNvPr id="12" name="Imagen 11"/>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8891027" y="6577936"/>
            <a:ext cx="558264" cy="188083"/>
          </a:xfrm>
          <a:prstGeom prst="rect">
            <a:avLst/>
          </a:prstGeom>
        </p:spPr>
      </p:pic>
      <p:cxnSp>
        <p:nvCxnSpPr>
          <p:cNvPr id="6" name="Conector recto 5"/>
          <p:cNvCxnSpPr/>
          <p:nvPr/>
        </p:nvCxnSpPr>
        <p:spPr>
          <a:xfrm>
            <a:off x="9561895" y="6597352"/>
            <a:ext cx="0" cy="260648"/>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00" r:id="rId1"/>
    <p:sldLayoutId id="2147483702" r:id="rId2"/>
    <p:sldLayoutId id="2147483673" r:id="rId3"/>
    <p:sldLayoutId id="2147483674" r:id="rId4"/>
    <p:sldLayoutId id="2147483675" r:id="rId5"/>
    <p:sldLayoutId id="2147483703" r:id="rId6"/>
    <p:sldLayoutId id="2147483704" r:id="rId7"/>
    <p:sldLayoutId id="2147483705" r:id="rId8"/>
    <p:sldLayoutId id="2147483706" r:id="rId9"/>
    <p:sldLayoutId id="2147483676" r:id="rId10"/>
    <p:sldLayoutId id="2147483687" r:id="rId11"/>
    <p:sldLayoutId id="2147483692" r:id="rId12"/>
    <p:sldLayoutId id="2147483690" r:id="rId13"/>
    <p:sldLayoutId id="2147483691" r:id="rId14"/>
    <p:sldLayoutId id="2147483677" r:id="rId15"/>
    <p:sldLayoutId id="2147483693" r:id="rId16"/>
    <p:sldLayoutId id="2147483694" r:id="rId17"/>
    <p:sldLayoutId id="2147483697" r:id="rId18"/>
    <p:sldLayoutId id="2147483650" r:id="rId19"/>
    <p:sldLayoutId id="2147483651" r:id="rId20"/>
    <p:sldLayoutId id="2147483652" r:id="rId21"/>
    <p:sldLayoutId id="2147483653" r:id="rId22"/>
    <p:sldLayoutId id="2147483695" r:id="rId23"/>
    <p:sldLayoutId id="2147483696" r:id="rId24"/>
  </p:sldLayoutIdLst>
  <p:timing>
    <p:tnLst>
      <p:par>
        <p:cTn id="1" dur="indefinite" restart="never" nodeType="tmRoot"/>
      </p:par>
    </p:tnLst>
  </p:timing>
  <p:txStyles>
    <p:titleStyle>
      <a:lvl1pPr algn="l" defTabSz="914400" rtl="0" eaLnBrk="1" latinLnBrk="0" hangingPunct="1">
        <a:spcBef>
          <a:spcPct val="0"/>
        </a:spcBef>
        <a:buNone/>
        <a:defRPr sz="2200" b="0" kern="1200" baseline="0">
          <a:solidFill>
            <a:schemeClr val="tx1"/>
          </a:solidFill>
          <a:latin typeface="Arial"/>
          <a:ea typeface="+mj-ea"/>
          <a:cs typeface="Arial"/>
        </a:defRPr>
      </a:lvl1pPr>
    </p:titleStyle>
    <p:bodyStyle>
      <a:lvl1pPr marL="179388" indent="-179388" algn="just" defTabSz="914400" rtl="0" eaLnBrk="1" latinLnBrk="0" hangingPunct="1">
        <a:spcBef>
          <a:spcPct val="20000"/>
        </a:spcBef>
        <a:buClr>
          <a:schemeClr val="tx1">
            <a:lumMod val="75000"/>
          </a:schemeClr>
        </a:buClr>
        <a:buFont typeface="Arial" pitchFamily="34" charset="0"/>
        <a:buChar char="•"/>
        <a:defRPr lang="es-ES" sz="1200" kern="1200" smtClean="0">
          <a:solidFill>
            <a:schemeClr val="tx1"/>
          </a:solidFill>
          <a:latin typeface="Arial"/>
          <a:ea typeface="+mn-ea"/>
          <a:cs typeface="Arial"/>
        </a:defRPr>
      </a:lvl1pPr>
      <a:lvl2pPr marL="536575" indent="-168275" algn="just" defTabSz="914400" rtl="0" eaLnBrk="1" latinLnBrk="0" hangingPunct="1">
        <a:spcBef>
          <a:spcPct val="20000"/>
        </a:spcBef>
        <a:buFont typeface="Arial" pitchFamily="34" charset="0"/>
        <a:buChar char="•"/>
        <a:tabLst/>
        <a:defRPr lang="es-ES" sz="1200" kern="1200" smtClean="0">
          <a:solidFill>
            <a:schemeClr val="tx1"/>
          </a:solidFill>
          <a:latin typeface="Arial"/>
          <a:ea typeface="+mn-ea"/>
          <a:cs typeface="Arial"/>
        </a:defRPr>
      </a:lvl2pPr>
      <a:lvl3pPr marL="893763" indent="-158750" algn="just" defTabSz="914400" rtl="0" eaLnBrk="1" latinLnBrk="0" hangingPunct="1">
        <a:spcBef>
          <a:spcPct val="20000"/>
        </a:spcBef>
        <a:buFont typeface="Arial" pitchFamily="34" charset="0"/>
        <a:buChar char="•"/>
        <a:defRPr lang="es-ES" sz="1200" kern="1200" smtClean="0">
          <a:solidFill>
            <a:schemeClr val="tx1"/>
          </a:solidFill>
          <a:latin typeface="Arial"/>
          <a:ea typeface="+mn-ea"/>
          <a:cs typeface="Arial"/>
        </a:defRPr>
      </a:lvl3pPr>
      <a:lvl4pPr marL="1252538" indent="-149225" algn="just" defTabSz="914400" rtl="0" eaLnBrk="1" latinLnBrk="0" hangingPunct="1">
        <a:spcBef>
          <a:spcPct val="20000"/>
        </a:spcBef>
        <a:buFont typeface="Arial" pitchFamily="34" charset="0"/>
        <a:buChar char="•"/>
        <a:defRPr lang="es-ES" sz="1200" kern="1200" smtClean="0">
          <a:solidFill>
            <a:schemeClr val="tx1"/>
          </a:solidFill>
          <a:latin typeface="Arial"/>
          <a:ea typeface="+mn-ea"/>
          <a:cs typeface="Arial"/>
        </a:defRPr>
      </a:lvl4pPr>
      <a:lvl5pPr marL="1609725" indent="-149225" algn="just" defTabSz="914400" rtl="0" eaLnBrk="1" latinLnBrk="0" hangingPunct="1">
        <a:spcBef>
          <a:spcPct val="20000"/>
        </a:spcBef>
        <a:buFont typeface="Arial" pitchFamily="34" charset="0"/>
        <a:buChar char="•"/>
        <a:defRPr lang="es-ES" sz="1200" kern="1200" dirty="0" smtClean="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0.xml"/><Relationship Id="rId5" Type="http://schemas.openxmlformats.org/officeDocument/2006/relationships/image" Target="../media/image27.jpeg"/><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p:txBody>
          <a:bodyPr/>
          <a:lstStyle/>
          <a:p>
            <a:pPr algn="l">
              <a:lnSpc>
                <a:spcPct val="100000"/>
              </a:lnSpc>
            </a:pPr>
            <a:r>
              <a:rPr lang="es-ES" dirty="0" smtClean="0">
                <a:latin typeface="+mj-lt"/>
              </a:rPr>
              <a:t>Óscar Vicente Pérez</a:t>
            </a:r>
          </a:p>
          <a:p>
            <a:pPr algn="l">
              <a:lnSpc>
                <a:spcPct val="100000"/>
              </a:lnSpc>
            </a:pPr>
            <a:r>
              <a:rPr lang="es-ES" dirty="0" smtClean="0">
                <a:latin typeface="+mj-lt"/>
              </a:rPr>
              <a:t>Julia Martínez Puente</a:t>
            </a:r>
            <a:endParaRPr lang="es-ES" dirty="0">
              <a:latin typeface="+mj-lt"/>
            </a:endParaRPr>
          </a:p>
        </p:txBody>
      </p:sp>
      <p:sp>
        <p:nvSpPr>
          <p:cNvPr id="2" name="Título 1"/>
          <p:cNvSpPr>
            <a:spLocks noGrp="1"/>
          </p:cNvSpPr>
          <p:nvPr>
            <p:ph type="ctrTitle" sz="quarter"/>
          </p:nvPr>
        </p:nvSpPr>
        <p:spPr/>
        <p:txBody>
          <a:bodyPr/>
          <a:lstStyle/>
          <a:p>
            <a:pPr algn="ctr"/>
            <a:r>
              <a:rPr lang="es-ES" dirty="0" smtClean="0"/>
              <a:t>Arquitectura .Net Core en el mundo real</a:t>
            </a:r>
            <a:endParaRPr lang="es-ES" dirty="0"/>
          </a:p>
        </p:txBody>
      </p:sp>
      <p:sp>
        <p:nvSpPr>
          <p:cNvPr id="4" name="Marcador de texto 3"/>
          <p:cNvSpPr>
            <a:spLocks noGrp="1"/>
          </p:cNvSpPr>
          <p:nvPr>
            <p:ph type="body" sz="quarter" idx="10"/>
          </p:nvPr>
        </p:nvSpPr>
        <p:spPr/>
        <p:txBody>
          <a:bodyPr/>
          <a:lstStyle/>
          <a:p>
            <a:r>
              <a:rPr lang="es-ES" dirty="0">
                <a:solidFill>
                  <a:schemeClr val="bg1"/>
                </a:solidFill>
                <a:latin typeface="Arial" panose="020B0604020202020204" pitchFamily="34" charset="0"/>
                <a:cs typeface="Arial" panose="020B0604020202020204" pitchFamily="34" charset="0"/>
              </a:rPr>
              <a:t>Universidad Politécnica de Madrid, 25 de Abril de 2018</a:t>
            </a:r>
          </a:p>
        </p:txBody>
      </p:sp>
    </p:spTree>
    <p:extLst>
      <p:ext uri="{BB962C8B-B14F-4D97-AF65-F5344CB8AC3E}">
        <p14:creationId xmlns:p14="http://schemas.microsoft.com/office/powerpoint/2010/main" val="12597867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3600" dirty="0" smtClean="0">
                <a:solidFill>
                  <a:srgbClr val="0E95F0"/>
                </a:solidFill>
              </a:rPr>
              <a:t>COSRED 3 – </a:t>
            </a:r>
            <a:r>
              <a:rPr lang="es-ES" sz="3200" dirty="0" smtClean="0">
                <a:solidFill>
                  <a:srgbClr val="0E95F0"/>
                </a:solidFill>
              </a:rPr>
              <a:t>Configuración segmento terreno</a:t>
            </a:r>
            <a:endParaRPr lang="es-ES" sz="3200" dirty="0"/>
          </a:p>
        </p:txBody>
      </p:sp>
      <p:sp>
        <p:nvSpPr>
          <p:cNvPr id="4" name="Marcador de contenido 3"/>
          <p:cNvSpPr>
            <a:spLocks noGrp="1"/>
          </p:cNvSpPr>
          <p:nvPr>
            <p:ph idx="1"/>
          </p:nvPr>
        </p:nvSpPr>
        <p:spPr/>
        <p:txBody>
          <a:bodyPr/>
          <a:lstStyle/>
          <a:p>
            <a:endParaRPr lang="es-ES"/>
          </a:p>
        </p:txBody>
      </p:sp>
      <p:sp>
        <p:nvSpPr>
          <p:cNvPr id="3" name="Marcador de texto 2"/>
          <p:cNvSpPr>
            <a:spLocks noGrp="1"/>
          </p:cNvSpPr>
          <p:nvPr>
            <p:ph type="body" sz="quarter" idx="13"/>
          </p:nvPr>
        </p:nvSpPr>
        <p:spPr/>
        <p:txBody>
          <a:bodyPr/>
          <a:lstStyle/>
          <a:p>
            <a:r>
              <a:rPr lang="es-ES" dirty="0"/>
              <a:t>Minsait by Indra – 25 Abril de 2018 </a:t>
            </a:r>
          </a:p>
        </p:txBody>
      </p:sp>
      <p:pic>
        <p:nvPicPr>
          <p:cNvPr id="5" name="Imagen 4"/>
          <p:cNvPicPr>
            <a:picLocks noChangeAspect="1"/>
          </p:cNvPicPr>
          <p:nvPr/>
        </p:nvPicPr>
        <p:blipFill rotWithShape="1">
          <a:blip r:embed="rId2"/>
          <a:srcRect t="7949"/>
          <a:stretch/>
        </p:blipFill>
        <p:spPr>
          <a:xfrm>
            <a:off x="526775" y="1263381"/>
            <a:ext cx="9036324" cy="506881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551263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3600" dirty="0">
                <a:solidFill>
                  <a:srgbClr val="0E95F0"/>
                </a:solidFill>
              </a:rPr>
              <a:t>COSRED 3 – </a:t>
            </a:r>
            <a:r>
              <a:rPr lang="es-ES" sz="3200" dirty="0" smtClean="0">
                <a:solidFill>
                  <a:srgbClr val="0E95F0"/>
                </a:solidFill>
              </a:rPr>
              <a:t>Supervisión sistemas</a:t>
            </a:r>
            <a:endParaRPr lang="es-ES" sz="2800" dirty="0"/>
          </a:p>
        </p:txBody>
      </p:sp>
      <p:sp>
        <p:nvSpPr>
          <p:cNvPr id="3" name="Marcador de texto 2"/>
          <p:cNvSpPr>
            <a:spLocks noGrp="1"/>
          </p:cNvSpPr>
          <p:nvPr>
            <p:ph type="body" sz="quarter" idx="13"/>
          </p:nvPr>
        </p:nvSpPr>
        <p:spPr/>
        <p:txBody>
          <a:bodyPr/>
          <a:lstStyle/>
          <a:p>
            <a:r>
              <a:rPr lang="es-ES" dirty="0"/>
              <a:t>Minsait by Indra – 25 Abril de 2018 </a:t>
            </a:r>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6496" y="1124744"/>
            <a:ext cx="8872713" cy="5545446"/>
          </a:xfrm>
          <a:prstGeom prst="rect">
            <a:avLst/>
          </a:prstGeom>
        </p:spPr>
      </p:pic>
    </p:spTree>
    <p:extLst>
      <p:ext uri="{BB962C8B-B14F-4D97-AF65-F5344CB8AC3E}">
        <p14:creationId xmlns:p14="http://schemas.microsoft.com/office/powerpoint/2010/main" val="32951675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3600" dirty="0">
                <a:solidFill>
                  <a:srgbClr val="0E95F0"/>
                </a:solidFill>
              </a:rPr>
              <a:t>COSRED </a:t>
            </a:r>
            <a:r>
              <a:rPr lang="es-ES" sz="3600" dirty="0" smtClean="0">
                <a:solidFill>
                  <a:srgbClr val="0E95F0"/>
                </a:solidFill>
              </a:rPr>
              <a:t>3 </a:t>
            </a:r>
            <a:r>
              <a:rPr lang="es-ES" sz="3600" dirty="0">
                <a:solidFill>
                  <a:srgbClr val="0E95F0"/>
                </a:solidFill>
              </a:rPr>
              <a:t>–</a:t>
            </a:r>
            <a:r>
              <a:rPr lang="es-ES" sz="3600" dirty="0" smtClean="0">
                <a:solidFill>
                  <a:srgbClr val="0E95F0"/>
                </a:solidFill>
              </a:rPr>
              <a:t> </a:t>
            </a:r>
            <a:r>
              <a:rPr lang="es-ES" sz="3200" dirty="0" smtClean="0">
                <a:solidFill>
                  <a:srgbClr val="0E95F0"/>
                </a:solidFill>
              </a:rPr>
              <a:t>Supervisión de accesos</a:t>
            </a:r>
            <a:endParaRPr lang="es-ES" dirty="0"/>
          </a:p>
        </p:txBody>
      </p:sp>
      <p:sp>
        <p:nvSpPr>
          <p:cNvPr id="3" name="Marcador de texto 2"/>
          <p:cNvSpPr>
            <a:spLocks noGrp="1"/>
          </p:cNvSpPr>
          <p:nvPr>
            <p:ph type="body" sz="quarter" idx="13"/>
          </p:nvPr>
        </p:nvSpPr>
        <p:spPr/>
        <p:txBody>
          <a:bodyPr/>
          <a:lstStyle/>
          <a:p>
            <a:r>
              <a:rPr lang="es-ES" dirty="0"/>
              <a:t>Minsait by Indra – 25 Abril de 2018 </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64" y="1141219"/>
            <a:ext cx="9659532" cy="5433487"/>
          </a:xfrm>
          <a:prstGeom prst="rect">
            <a:avLst/>
          </a:prstGeom>
        </p:spPr>
      </p:pic>
    </p:spTree>
    <p:extLst>
      <p:ext uri="{BB962C8B-B14F-4D97-AF65-F5344CB8AC3E}">
        <p14:creationId xmlns:p14="http://schemas.microsoft.com/office/powerpoint/2010/main" val="38981940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3600" dirty="0">
                <a:solidFill>
                  <a:srgbClr val="0E95F0"/>
                </a:solidFill>
              </a:rPr>
              <a:t>COSRED 3 </a:t>
            </a:r>
            <a:r>
              <a:rPr lang="es-ES" sz="2400" dirty="0" smtClean="0">
                <a:solidFill>
                  <a:srgbClr val="0E95F0"/>
                </a:solidFill>
              </a:rPr>
              <a:t>– </a:t>
            </a:r>
            <a:r>
              <a:rPr lang="es-ES" sz="3200" dirty="0" smtClean="0">
                <a:solidFill>
                  <a:srgbClr val="0E95F0"/>
                </a:solidFill>
              </a:rPr>
              <a:t>Supervisión recursos satélite</a:t>
            </a:r>
            <a:endParaRPr lang="es-ES" dirty="0"/>
          </a:p>
        </p:txBody>
      </p:sp>
      <p:sp>
        <p:nvSpPr>
          <p:cNvPr id="3" name="Marcador de texto 2"/>
          <p:cNvSpPr>
            <a:spLocks noGrp="1"/>
          </p:cNvSpPr>
          <p:nvPr>
            <p:ph type="body" sz="quarter" idx="13"/>
          </p:nvPr>
        </p:nvSpPr>
        <p:spPr/>
        <p:txBody>
          <a:bodyPr/>
          <a:lstStyle/>
          <a:p>
            <a:r>
              <a:rPr lang="es-ES" dirty="0"/>
              <a:t>Minsait by Indra – 25 Abril de 2018 </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488" y="1484784"/>
            <a:ext cx="9057456" cy="5094819"/>
          </a:xfrm>
          <a:prstGeom prst="rect">
            <a:avLst/>
          </a:prstGeom>
        </p:spPr>
      </p:pic>
    </p:spTree>
    <p:extLst>
      <p:ext uri="{BB962C8B-B14F-4D97-AF65-F5344CB8AC3E}">
        <p14:creationId xmlns:p14="http://schemas.microsoft.com/office/powerpoint/2010/main" val="24091523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3600" dirty="0" smtClean="0">
                <a:solidFill>
                  <a:srgbClr val="0E95F0"/>
                </a:solidFill>
              </a:rPr>
              <a:t>Tiempo real</a:t>
            </a:r>
            <a:endParaRPr lang="es-ES" dirty="0"/>
          </a:p>
        </p:txBody>
      </p:sp>
      <p:sp>
        <p:nvSpPr>
          <p:cNvPr id="3" name="Marcador de texto 2"/>
          <p:cNvSpPr>
            <a:spLocks noGrp="1"/>
          </p:cNvSpPr>
          <p:nvPr>
            <p:ph type="body" sz="quarter" idx="13"/>
          </p:nvPr>
        </p:nvSpPr>
        <p:spPr/>
        <p:txBody>
          <a:bodyPr/>
          <a:lstStyle/>
          <a:p>
            <a:r>
              <a:rPr lang="es-ES" dirty="0"/>
              <a:t>Minsait by Indra – 25 Abril de 2018 </a:t>
            </a:r>
          </a:p>
        </p:txBody>
      </p:sp>
      <p:pic>
        <p:nvPicPr>
          <p:cNvPr id="5" name="Imagen 4"/>
          <p:cNvPicPr>
            <a:picLocks noChangeAspect="1"/>
          </p:cNvPicPr>
          <p:nvPr/>
        </p:nvPicPr>
        <p:blipFill>
          <a:blip r:embed="rId2"/>
          <a:stretch>
            <a:fillRect/>
          </a:stretch>
        </p:blipFill>
        <p:spPr>
          <a:xfrm>
            <a:off x="555857" y="1844824"/>
            <a:ext cx="8595494" cy="3691596"/>
          </a:xfrm>
          <a:prstGeom prst="rect">
            <a:avLst/>
          </a:prstGeom>
        </p:spPr>
      </p:pic>
    </p:spTree>
    <p:extLst>
      <p:ext uri="{BB962C8B-B14F-4D97-AF65-F5344CB8AC3E}">
        <p14:creationId xmlns:p14="http://schemas.microsoft.com/office/powerpoint/2010/main" val="1970981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2" name="Conector recto 91"/>
          <p:cNvCxnSpPr/>
          <p:nvPr/>
        </p:nvCxnSpPr>
        <p:spPr>
          <a:xfrm>
            <a:off x="4880992" y="1196752"/>
            <a:ext cx="0" cy="482453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p:txBody>
          <a:bodyPr/>
          <a:lstStyle/>
          <a:p>
            <a:r>
              <a:rPr lang="es-ES" sz="3200" dirty="0" smtClean="0">
                <a:solidFill>
                  <a:srgbClr val="0E95F0"/>
                </a:solidFill>
              </a:rPr>
              <a:t>Comunicación de Redis</a:t>
            </a:r>
            <a:endParaRPr lang="es-ES" sz="2800" dirty="0"/>
          </a:p>
        </p:txBody>
      </p:sp>
      <p:sp>
        <p:nvSpPr>
          <p:cNvPr id="3" name="Marcador de texto 2"/>
          <p:cNvSpPr>
            <a:spLocks noGrp="1"/>
          </p:cNvSpPr>
          <p:nvPr>
            <p:ph type="body" sz="quarter" idx="13"/>
          </p:nvPr>
        </p:nvSpPr>
        <p:spPr/>
        <p:txBody>
          <a:bodyPr/>
          <a:lstStyle/>
          <a:p>
            <a:r>
              <a:rPr lang="es-ES" dirty="0"/>
              <a:t>Minsait by Indra – 25 Abril de 2018 </a:t>
            </a:r>
          </a:p>
        </p:txBody>
      </p:sp>
      <p:grpSp>
        <p:nvGrpSpPr>
          <p:cNvPr id="4" name="Grupo 3"/>
          <p:cNvGrpSpPr/>
          <p:nvPr/>
        </p:nvGrpSpPr>
        <p:grpSpPr>
          <a:xfrm>
            <a:off x="704528" y="1916832"/>
            <a:ext cx="8532557" cy="3155107"/>
            <a:chOff x="1926703" y="1671337"/>
            <a:chExt cx="8532557" cy="3155107"/>
          </a:xfrm>
        </p:grpSpPr>
        <p:grpSp>
          <p:nvGrpSpPr>
            <p:cNvPr id="5" name="34 Grupo"/>
            <p:cNvGrpSpPr/>
            <p:nvPr/>
          </p:nvGrpSpPr>
          <p:grpSpPr>
            <a:xfrm>
              <a:off x="3067552" y="1679871"/>
              <a:ext cx="497782" cy="432048"/>
              <a:chOff x="1691680" y="692696"/>
              <a:chExt cx="497782" cy="432048"/>
            </a:xfrm>
          </p:grpSpPr>
          <p:sp>
            <p:nvSpPr>
              <p:cNvPr id="87" name="32 Placa"/>
              <p:cNvSpPr/>
              <p:nvPr/>
            </p:nvSpPr>
            <p:spPr>
              <a:xfrm>
                <a:off x="1691680" y="692696"/>
                <a:ext cx="488257" cy="432048"/>
              </a:xfrm>
              <a:prstGeom prst="plaque">
                <a:avLst/>
              </a:prstGeom>
            </p:spPr>
            <p:style>
              <a:lnRef idx="1">
                <a:schemeClr val="dk1"/>
              </a:lnRef>
              <a:fillRef idx="2">
                <a:schemeClr val="dk1"/>
              </a:fillRef>
              <a:effectRef idx="1">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a:p>
            </p:txBody>
          </p:sp>
          <p:sp>
            <p:nvSpPr>
              <p:cNvPr id="88" name="33 CuadroTexto"/>
              <p:cNvSpPr txBox="1"/>
              <p:nvPr/>
            </p:nvSpPr>
            <p:spPr>
              <a:xfrm>
                <a:off x="1701205" y="793279"/>
                <a:ext cx="488257" cy="2308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900" dirty="0" smtClean="0"/>
                  <a:t>ACQ</a:t>
                </a:r>
                <a:endParaRPr lang="es-ES" sz="900" dirty="0"/>
              </a:p>
            </p:txBody>
          </p:sp>
        </p:grpSp>
        <p:grpSp>
          <p:nvGrpSpPr>
            <p:cNvPr id="6" name="40 Grupo"/>
            <p:cNvGrpSpPr/>
            <p:nvPr/>
          </p:nvGrpSpPr>
          <p:grpSpPr>
            <a:xfrm>
              <a:off x="4261550" y="2254347"/>
              <a:ext cx="3600400" cy="2160265"/>
              <a:chOff x="2555776" y="908695"/>
              <a:chExt cx="3600400" cy="2160265"/>
            </a:xfrm>
          </p:grpSpPr>
          <p:sp>
            <p:nvSpPr>
              <p:cNvPr id="55" name="35 Rectángulo redondeado"/>
              <p:cNvSpPr/>
              <p:nvPr/>
            </p:nvSpPr>
            <p:spPr>
              <a:xfrm>
                <a:off x="2555776" y="908695"/>
                <a:ext cx="3600400" cy="216026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a:p>
            </p:txBody>
          </p:sp>
          <p:grpSp>
            <p:nvGrpSpPr>
              <p:cNvPr id="56" name="30 Grupo"/>
              <p:cNvGrpSpPr/>
              <p:nvPr/>
            </p:nvGrpSpPr>
            <p:grpSpPr>
              <a:xfrm>
                <a:off x="2711899" y="1484784"/>
                <a:ext cx="1026021" cy="936104"/>
                <a:chOff x="1141140" y="1628800"/>
                <a:chExt cx="1026021" cy="936104"/>
              </a:xfrm>
            </p:grpSpPr>
            <p:sp>
              <p:nvSpPr>
                <p:cNvPr id="74" name="28 Rectángulo"/>
                <p:cNvSpPr/>
                <p:nvPr/>
              </p:nvSpPr>
              <p:spPr>
                <a:xfrm>
                  <a:off x="1141140" y="1628800"/>
                  <a:ext cx="1026021" cy="9361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a:p>
              </p:txBody>
            </p:sp>
            <p:grpSp>
              <p:nvGrpSpPr>
                <p:cNvPr id="75" name="6 Grupo"/>
                <p:cNvGrpSpPr/>
                <p:nvPr/>
              </p:nvGrpSpPr>
              <p:grpSpPr>
                <a:xfrm>
                  <a:off x="1322115" y="1772816"/>
                  <a:ext cx="432048" cy="298648"/>
                  <a:chOff x="1322115" y="1772816"/>
                  <a:chExt cx="432048" cy="298648"/>
                </a:xfrm>
              </p:grpSpPr>
              <p:sp>
                <p:nvSpPr>
                  <p:cNvPr id="85" name="3 Disco magnético"/>
                  <p:cNvSpPr/>
                  <p:nvPr/>
                </p:nvSpPr>
                <p:spPr>
                  <a:xfrm>
                    <a:off x="1331640" y="1772816"/>
                    <a:ext cx="288032" cy="288032"/>
                  </a:xfrm>
                  <a:prstGeom prst="flowChartMagneticDisk">
                    <a:avLst/>
                  </a:prstGeom>
                  <a:solidFill>
                    <a:srgbClr val="FF2525"/>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86" name="5 CuadroTexto"/>
                  <p:cNvSpPr txBox="1"/>
                  <p:nvPr/>
                </p:nvSpPr>
                <p:spPr>
                  <a:xfrm>
                    <a:off x="1322115" y="1840632"/>
                    <a:ext cx="432048" cy="2308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900" dirty="0" smtClean="0"/>
                      <a:t>M1</a:t>
                    </a:r>
                    <a:endParaRPr lang="es-ES" sz="900" dirty="0"/>
                  </a:p>
                </p:txBody>
              </p:sp>
            </p:grpSp>
            <p:grpSp>
              <p:nvGrpSpPr>
                <p:cNvPr id="76" name="7 Grupo"/>
                <p:cNvGrpSpPr/>
                <p:nvPr/>
              </p:nvGrpSpPr>
              <p:grpSpPr>
                <a:xfrm>
                  <a:off x="1705819" y="1781250"/>
                  <a:ext cx="432048" cy="298648"/>
                  <a:chOff x="1322115" y="1772816"/>
                  <a:chExt cx="432048" cy="298648"/>
                </a:xfrm>
              </p:grpSpPr>
              <p:sp>
                <p:nvSpPr>
                  <p:cNvPr id="83" name="8 Disco magnético"/>
                  <p:cNvSpPr/>
                  <p:nvPr/>
                </p:nvSpPr>
                <p:spPr>
                  <a:xfrm>
                    <a:off x="1331640" y="1772816"/>
                    <a:ext cx="288032" cy="288032"/>
                  </a:xfrm>
                  <a:prstGeom prst="flowChartMagneticDisk">
                    <a:avLst/>
                  </a:prstGeom>
                  <a:solidFill>
                    <a:srgbClr val="FF2525"/>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84" name="9 CuadroTexto"/>
                  <p:cNvSpPr txBox="1"/>
                  <p:nvPr/>
                </p:nvSpPr>
                <p:spPr>
                  <a:xfrm>
                    <a:off x="1322115" y="1840632"/>
                    <a:ext cx="432048" cy="2308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900" dirty="0" smtClean="0"/>
                      <a:t>M2</a:t>
                    </a:r>
                    <a:endParaRPr lang="es-ES" sz="900" dirty="0"/>
                  </a:p>
                </p:txBody>
              </p:sp>
            </p:grpSp>
            <p:grpSp>
              <p:nvGrpSpPr>
                <p:cNvPr id="77" name="16 Grupo"/>
                <p:cNvGrpSpPr/>
                <p:nvPr/>
              </p:nvGrpSpPr>
              <p:grpSpPr>
                <a:xfrm>
                  <a:off x="1325885" y="2118098"/>
                  <a:ext cx="432048" cy="298648"/>
                  <a:chOff x="1322115" y="1772816"/>
                  <a:chExt cx="432048" cy="298648"/>
                </a:xfrm>
              </p:grpSpPr>
              <p:sp>
                <p:nvSpPr>
                  <p:cNvPr id="81" name="17 Disco magnético"/>
                  <p:cNvSpPr/>
                  <p:nvPr/>
                </p:nvSpPr>
                <p:spPr>
                  <a:xfrm>
                    <a:off x="1331640" y="1772816"/>
                    <a:ext cx="288032" cy="288032"/>
                  </a:xfrm>
                  <a:prstGeom prst="flowChartMagneticDisk">
                    <a:avLst/>
                  </a:prstGeom>
                  <a:solidFill>
                    <a:srgbClr val="FF2525">
                      <a:alpha val="50000"/>
                    </a:srgbClr>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82" name="18 CuadroTexto"/>
                  <p:cNvSpPr txBox="1"/>
                  <p:nvPr/>
                </p:nvSpPr>
                <p:spPr>
                  <a:xfrm>
                    <a:off x="1322115" y="1840632"/>
                    <a:ext cx="432048" cy="2308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900" dirty="0" smtClean="0"/>
                      <a:t>S</a:t>
                    </a:r>
                    <a:r>
                      <a:rPr lang="es-ES" sz="900" dirty="0"/>
                      <a:t>3</a:t>
                    </a:r>
                  </a:p>
                </p:txBody>
              </p:sp>
            </p:grpSp>
            <p:grpSp>
              <p:nvGrpSpPr>
                <p:cNvPr id="78" name="19 Grupo"/>
                <p:cNvGrpSpPr/>
                <p:nvPr/>
              </p:nvGrpSpPr>
              <p:grpSpPr>
                <a:xfrm>
                  <a:off x="1709589" y="2126532"/>
                  <a:ext cx="432048" cy="298648"/>
                  <a:chOff x="1322115" y="1772816"/>
                  <a:chExt cx="432048" cy="298648"/>
                </a:xfrm>
              </p:grpSpPr>
              <p:sp>
                <p:nvSpPr>
                  <p:cNvPr id="79" name="20 Disco magnético"/>
                  <p:cNvSpPr/>
                  <p:nvPr/>
                </p:nvSpPr>
                <p:spPr>
                  <a:xfrm>
                    <a:off x="1331640" y="1772816"/>
                    <a:ext cx="288032" cy="288032"/>
                  </a:xfrm>
                  <a:prstGeom prst="flowChartMagneticDisk">
                    <a:avLst/>
                  </a:prstGeom>
                  <a:solidFill>
                    <a:srgbClr val="FF2525">
                      <a:alpha val="50000"/>
                    </a:srgbClr>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80" name="21 CuadroTexto"/>
                  <p:cNvSpPr txBox="1"/>
                  <p:nvPr/>
                </p:nvSpPr>
                <p:spPr>
                  <a:xfrm>
                    <a:off x="1322115" y="1840632"/>
                    <a:ext cx="432048" cy="2308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900" dirty="0" smtClean="0"/>
                      <a:t>M4</a:t>
                    </a:r>
                    <a:endParaRPr lang="es-ES" sz="900" dirty="0"/>
                  </a:p>
                </p:txBody>
              </p:sp>
            </p:grpSp>
          </p:grpSp>
          <p:grpSp>
            <p:nvGrpSpPr>
              <p:cNvPr id="57" name="31 Grupo"/>
              <p:cNvGrpSpPr/>
              <p:nvPr/>
            </p:nvGrpSpPr>
            <p:grpSpPr>
              <a:xfrm>
                <a:off x="4979566" y="1484784"/>
                <a:ext cx="1026021" cy="936104"/>
                <a:chOff x="4217441" y="1647850"/>
                <a:chExt cx="1026021" cy="936104"/>
              </a:xfrm>
            </p:grpSpPr>
            <p:sp>
              <p:nvSpPr>
                <p:cNvPr id="61" name="29 Rectángulo"/>
                <p:cNvSpPr/>
                <p:nvPr/>
              </p:nvSpPr>
              <p:spPr>
                <a:xfrm>
                  <a:off x="4217441" y="1647850"/>
                  <a:ext cx="1026021" cy="9361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a:p>
              </p:txBody>
            </p:sp>
            <p:grpSp>
              <p:nvGrpSpPr>
                <p:cNvPr id="62" name="10 Grupo"/>
                <p:cNvGrpSpPr/>
                <p:nvPr/>
              </p:nvGrpSpPr>
              <p:grpSpPr>
                <a:xfrm>
                  <a:off x="4404320" y="1801366"/>
                  <a:ext cx="432048" cy="298648"/>
                  <a:chOff x="1322115" y="1772816"/>
                  <a:chExt cx="432048" cy="298648"/>
                </a:xfrm>
              </p:grpSpPr>
              <p:sp>
                <p:nvSpPr>
                  <p:cNvPr id="72" name="11 Disco magnético"/>
                  <p:cNvSpPr/>
                  <p:nvPr/>
                </p:nvSpPr>
                <p:spPr>
                  <a:xfrm>
                    <a:off x="1331640" y="1772816"/>
                    <a:ext cx="288032" cy="288032"/>
                  </a:xfrm>
                  <a:prstGeom prst="flowChartMagneticDisk">
                    <a:avLst/>
                  </a:prstGeom>
                  <a:solidFill>
                    <a:srgbClr val="FF2525"/>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73" name="12 CuadroTexto"/>
                  <p:cNvSpPr txBox="1"/>
                  <p:nvPr/>
                </p:nvSpPr>
                <p:spPr>
                  <a:xfrm>
                    <a:off x="1322115" y="1840632"/>
                    <a:ext cx="432048" cy="2308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900" dirty="0" smtClean="0"/>
                      <a:t>M3</a:t>
                    </a:r>
                    <a:endParaRPr lang="es-ES" sz="900" dirty="0"/>
                  </a:p>
                </p:txBody>
              </p:sp>
            </p:grpSp>
            <p:grpSp>
              <p:nvGrpSpPr>
                <p:cNvPr id="63" name="13 Grupo"/>
                <p:cNvGrpSpPr/>
                <p:nvPr/>
              </p:nvGrpSpPr>
              <p:grpSpPr>
                <a:xfrm>
                  <a:off x="4788024" y="1809800"/>
                  <a:ext cx="432048" cy="298648"/>
                  <a:chOff x="1322115" y="1772816"/>
                  <a:chExt cx="432048" cy="298648"/>
                </a:xfrm>
              </p:grpSpPr>
              <p:sp>
                <p:nvSpPr>
                  <p:cNvPr id="70" name="14 Disco magnético"/>
                  <p:cNvSpPr/>
                  <p:nvPr/>
                </p:nvSpPr>
                <p:spPr>
                  <a:xfrm>
                    <a:off x="1331640" y="1772816"/>
                    <a:ext cx="288032" cy="288032"/>
                  </a:xfrm>
                  <a:prstGeom prst="flowChartMagneticDisk">
                    <a:avLst/>
                  </a:prstGeom>
                  <a:solidFill>
                    <a:srgbClr val="FF2525"/>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71" name="15 CuadroTexto"/>
                  <p:cNvSpPr txBox="1"/>
                  <p:nvPr/>
                </p:nvSpPr>
                <p:spPr>
                  <a:xfrm>
                    <a:off x="1322115" y="1840632"/>
                    <a:ext cx="432048" cy="2308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900" dirty="0" smtClean="0"/>
                      <a:t>M4</a:t>
                    </a:r>
                    <a:endParaRPr lang="es-ES" sz="900" dirty="0"/>
                  </a:p>
                </p:txBody>
              </p:sp>
            </p:grpSp>
            <p:grpSp>
              <p:nvGrpSpPr>
                <p:cNvPr id="64" name="22 Grupo"/>
                <p:cNvGrpSpPr/>
                <p:nvPr/>
              </p:nvGrpSpPr>
              <p:grpSpPr>
                <a:xfrm>
                  <a:off x="4413845" y="2129855"/>
                  <a:ext cx="432048" cy="298648"/>
                  <a:chOff x="1322115" y="1772816"/>
                  <a:chExt cx="432048" cy="298648"/>
                </a:xfrm>
              </p:grpSpPr>
              <p:sp>
                <p:nvSpPr>
                  <p:cNvPr id="68" name="23 Disco magnético"/>
                  <p:cNvSpPr/>
                  <p:nvPr/>
                </p:nvSpPr>
                <p:spPr>
                  <a:xfrm>
                    <a:off x="1331640" y="1772816"/>
                    <a:ext cx="288032" cy="288032"/>
                  </a:xfrm>
                  <a:prstGeom prst="flowChartMagneticDisk">
                    <a:avLst/>
                  </a:prstGeom>
                  <a:solidFill>
                    <a:srgbClr val="FF2525">
                      <a:alpha val="50000"/>
                    </a:srgbClr>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69" name="24 CuadroTexto"/>
                  <p:cNvSpPr txBox="1"/>
                  <p:nvPr/>
                </p:nvSpPr>
                <p:spPr>
                  <a:xfrm>
                    <a:off x="1322115" y="1840632"/>
                    <a:ext cx="432048" cy="2308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900" dirty="0" smtClean="0"/>
                      <a:t>S1</a:t>
                    </a:r>
                    <a:endParaRPr lang="es-ES" sz="900" dirty="0"/>
                  </a:p>
                </p:txBody>
              </p:sp>
            </p:grpSp>
            <p:grpSp>
              <p:nvGrpSpPr>
                <p:cNvPr id="65" name="25 Grupo"/>
                <p:cNvGrpSpPr/>
                <p:nvPr/>
              </p:nvGrpSpPr>
              <p:grpSpPr>
                <a:xfrm>
                  <a:off x="4797549" y="2138289"/>
                  <a:ext cx="432048" cy="298648"/>
                  <a:chOff x="1322115" y="1772816"/>
                  <a:chExt cx="432048" cy="298648"/>
                </a:xfrm>
              </p:grpSpPr>
              <p:sp>
                <p:nvSpPr>
                  <p:cNvPr id="66" name="26 Disco magnético"/>
                  <p:cNvSpPr/>
                  <p:nvPr/>
                </p:nvSpPr>
                <p:spPr>
                  <a:xfrm>
                    <a:off x="1331640" y="1772816"/>
                    <a:ext cx="288032" cy="288032"/>
                  </a:xfrm>
                  <a:prstGeom prst="flowChartMagneticDisk">
                    <a:avLst/>
                  </a:prstGeom>
                  <a:solidFill>
                    <a:srgbClr val="FF2525">
                      <a:alpha val="50000"/>
                    </a:srgbClr>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67" name="27 CuadroTexto"/>
                  <p:cNvSpPr txBox="1"/>
                  <p:nvPr/>
                </p:nvSpPr>
                <p:spPr>
                  <a:xfrm>
                    <a:off x="1322115" y="1840632"/>
                    <a:ext cx="432048" cy="2308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900" dirty="0" smtClean="0"/>
                      <a:t>M2</a:t>
                    </a:r>
                    <a:endParaRPr lang="es-ES" sz="900" dirty="0"/>
                  </a:p>
                </p:txBody>
              </p:sp>
            </p:grpSp>
          </p:grpSp>
          <p:sp>
            <p:nvSpPr>
              <p:cNvPr id="58" name="37 Almacenamiento de acceso directo"/>
              <p:cNvSpPr/>
              <p:nvPr/>
            </p:nvSpPr>
            <p:spPr>
              <a:xfrm>
                <a:off x="4175956" y="1036848"/>
                <a:ext cx="360040" cy="1800200"/>
              </a:xfrm>
              <a:prstGeom prst="flowChartMagneticDrum">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a:p>
            </p:txBody>
          </p:sp>
          <p:sp>
            <p:nvSpPr>
              <p:cNvPr id="59" name="38 CuadroTexto"/>
              <p:cNvSpPr txBox="1"/>
              <p:nvPr/>
            </p:nvSpPr>
            <p:spPr>
              <a:xfrm rot="16200000">
                <a:off x="3882494" y="1799170"/>
                <a:ext cx="859604" cy="2308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900" dirty="0" smtClean="0"/>
                  <a:t>BUS</a:t>
                </a:r>
                <a:endParaRPr lang="es-ES" sz="900" dirty="0"/>
              </a:p>
            </p:txBody>
          </p:sp>
          <p:sp>
            <p:nvSpPr>
              <p:cNvPr id="60" name="39 CuadroTexto"/>
              <p:cNvSpPr txBox="1"/>
              <p:nvPr/>
            </p:nvSpPr>
            <p:spPr>
              <a:xfrm>
                <a:off x="2788399" y="921432"/>
                <a:ext cx="949521" cy="2308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900" dirty="0" smtClean="0"/>
                  <a:t>Cluster Redis</a:t>
                </a:r>
                <a:endParaRPr lang="es-ES" sz="900" dirty="0"/>
              </a:p>
            </p:txBody>
          </p:sp>
        </p:grpSp>
        <p:sp>
          <p:nvSpPr>
            <p:cNvPr id="7" name="44 Flecha abajo"/>
            <p:cNvSpPr/>
            <p:nvPr/>
          </p:nvSpPr>
          <p:spPr>
            <a:xfrm>
              <a:off x="3245947" y="2139439"/>
              <a:ext cx="109637" cy="3325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grpSp>
          <p:nvGrpSpPr>
            <p:cNvPr id="8" name="49 Grupo"/>
            <p:cNvGrpSpPr/>
            <p:nvPr/>
          </p:nvGrpSpPr>
          <p:grpSpPr>
            <a:xfrm>
              <a:off x="2796709" y="2513579"/>
              <a:ext cx="1008112" cy="421532"/>
              <a:chOff x="1090935" y="1167927"/>
              <a:chExt cx="1008112" cy="421532"/>
            </a:xfrm>
          </p:grpSpPr>
          <p:sp>
            <p:nvSpPr>
              <p:cNvPr id="53" name="45 Rectángulo redondeado"/>
              <p:cNvSpPr/>
              <p:nvPr/>
            </p:nvSpPr>
            <p:spPr>
              <a:xfrm>
                <a:off x="1090935" y="1167927"/>
                <a:ext cx="1008112" cy="4215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a:p>
            </p:txBody>
          </p:sp>
          <p:sp>
            <p:nvSpPr>
              <p:cNvPr id="54" name="46 CuadroTexto"/>
              <p:cNvSpPr txBox="1"/>
              <p:nvPr/>
            </p:nvSpPr>
            <p:spPr>
              <a:xfrm>
                <a:off x="1234951" y="1258788"/>
                <a:ext cx="745222" cy="2308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900" dirty="0" smtClean="0"/>
                  <a:t>Publicador</a:t>
                </a:r>
                <a:endParaRPr lang="es-ES" sz="900" dirty="0"/>
              </a:p>
            </p:txBody>
          </p:sp>
        </p:grpSp>
        <p:grpSp>
          <p:nvGrpSpPr>
            <p:cNvPr id="9" name="50 Grupo"/>
            <p:cNvGrpSpPr/>
            <p:nvPr/>
          </p:nvGrpSpPr>
          <p:grpSpPr>
            <a:xfrm>
              <a:off x="2802340" y="3177750"/>
              <a:ext cx="1008112" cy="421532"/>
              <a:chOff x="1090935" y="1744266"/>
              <a:chExt cx="1008112" cy="421532"/>
            </a:xfrm>
          </p:grpSpPr>
          <p:sp>
            <p:nvSpPr>
              <p:cNvPr id="51" name="47 Rectángulo redondeado"/>
              <p:cNvSpPr/>
              <p:nvPr/>
            </p:nvSpPr>
            <p:spPr>
              <a:xfrm>
                <a:off x="1090935" y="1744266"/>
                <a:ext cx="1008112" cy="4215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a:p>
            </p:txBody>
          </p:sp>
          <p:sp>
            <p:nvSpPr>
              <p:cNvPr id="52" name="48 CuadroTexto"/>
              <p:cNvSpPr txBox="1"/>
              <p:nvPr/>
            </p:nvSpPr>
            <p:spPr>
              <a:xfrm>
                <a:off x="1234951" y="1835127"/>
                <a:ext cx="720080" cy="2308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900" dirty="0" smtClean="0"/>
                  <a:t>SignalR</a:t>
                </a:r>
                <a:endParaRPr lang="es-ES" sz="900" dirty="0"/>
              </a:p>
            </p:txBody>
          </p:sp>
        </p:grpSp>
        <p:grpSp>
          <p:nvGrpSpPr>
            <p:cNvPr id="10" name="51 Grupo"/>
            <p:cNvGrpSpPr/>
            <p:nvPr/>
          </p:nvGrpSpPr>
          <p:grpSpPr>
            <a:xfrm>
              <a:off x="2796709" y="3838548"/>
              <a:ext cx="1008112" cy="421532"/>
              <a:chOff x="1090935" y="1744266"/>
              <a:chExt cx="1008112" cy="421532"/>
            </a:xfrm>
          </p:grpSpPr>
          <p:sp>
            <p:nvSpPr>
              <p:cNvPr id="49" name="52 Rectángulo redondeado"/>
              <p:cNvSpPr/>
              <p:nvPr/>
            </p:nvSpPr>
            <p:spPr>
              <a:xfrm>
                <a:off x="1090935" y="1744266"/>
                <a:ext cx="1008112" cy="4215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a:p>
            </p:txBody>
          </p:sp>
          <p:sp>
            <p:nvSpPr>
              <p:cNvPr id="50" name="53 CuadroTexto"/>
              <p:cNvSpPr txBox="1"/>
              <p:nvPr/>
            </p:nvSpPr>
            <p:spPr>
              <a:xfrm>
                <a:off x="1234951" y="1835127"/>
                <a:ext cx="720080" cy="2308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900" dirty="0" smtClean="0"/>
                  <a:t>Subcriptor</a:t>
                </a:r>
                <a:endParaRPr lang="es-ES" sz="900" dirty="0"/>
              </a:p>
            </p:txBody>
          </p:sp>
        </p:grpSp>
        <p:cxnSp>
          <p:nvCxnSpPr>
            <p:cNvPr id="11" name="55 Conector recto de flecha"/>
            <p:cNvCxnSpPr>
              <a:stCxn id="53" idx="3"/>
            </p:cNvCxnSpPr>
            <p:nvPr/>
          </p:nvCxnSpPr>
          <p:spPr>
            <a:xfrm>
              <a:off x="3804821" y="2724345"/>
              <a:ext cx="207690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57 Conector recto de flecha"/>
            <p:cNvCxnSpPr>
              <a:stCxn id="53" idx="3"/>
              <a:endCxn id="74" idx="1"/>
            </p:cNvCxnSpPr>
            <p:nvPr/>
          </p:nvCxnSpPr>
          <p:spPr>
            <a:xfrm>
              <a:off x="3804821" y="2724345"/>
              <a:ext cx="612852" cy="5741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59 Conector recto de flecha"/>
            <p:cNvCxnSpPr>
              <a:stCxn id="49" idx="3"/>
            </p:cNvCxnSpPr>
            <p:nvPr/>
          </p:nvCxnSpPr>
          <p:spPr>
            <a:xfrm>
              <a:off x="3804821" y="4049314"/>
              <a:ext cx="209783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61 Conector recto de flecha"/>
            <p:cNvCxnSpPr>
              <a:stCxn id="49" idx="3"/>
              <a:endCxn id="74" idx="1"/>
            </p:cNvCxnSpPr>
            <p:nvPr/>
          </p:nvCxnSpPr>
          <p:spPr>
            <a:xfrm flipV="1">
              <a:off x="3804821" y="3298488"/>
              <a:ext cx="612852" cy="7508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64 Conector angular"/>
            <p:cNvCxnSpPr>
              <a:stCxn id="49" idx="2"/>
              <a:endCxn id="61" idx="2"/>
            </p:cNvCxnSpPr>
            <p:nvPr/>
          </p:nvCxnSpPr>
          <p:spPr>
            <a:xfrm rot="5400000" flipH="1" flipV="1">
              <a:off x="5002788" y="2064517"/>
              <a:ext cx="493540" cy="3897586"/>
            </a:xfrm>
            <a:prstGeom prst="bentConnector3">
              <a:avLst>
                <a:gd name="adj1" fmla="val -6754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67 Conector recto de flecha"/>
            <p:cNvCxnSpPr>
              <a:stCxn id="49" idx="0"/>
              <a:endCxn id="51" idx="2"/>
            </p:cNvCxnSpPr>
            <p:nvPr/>
          </p:nvCxnSpPr>
          <p:spPr>
            <a:xfrm flipV="1">
              <a:off x="3300765" y="3599282"/>
              <a:ext cx="5631" cy="2392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69 Conector recto de flecha"/>
            <p:cNvCxnSpPr>
              <a:stCxn id="51" idx="1"/>
              <a:endCxn id="39" idx="3"/>
            </p:cNvCxnSpPr>
            <p:nvPr/>
          </p:nvCxnSpPr>
          <p:spPr>
            <a:xfrm flipH="1">
              <a:off x="2471966" y="3388516"/>
              <a:ext cx="330374" cy="29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70 CuadroTexto"/>
            <p:cNvSpPr txBox="1"/>
            <p:nvPr/>
          </p:nvSpPr>
          <p:spPr>
            <a:xfrm>
              <a:off x="3864876" y="2938659"/>
              <a:ext cx="412670" cy="2308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900" dirty="0" smtClean="0"/>
                <a:t>Set</a:t>
              </a:r>
              <a:endParaRPr lang="es-ES" sz="900" dirty="0"/>
            </a:p>
          </p:txBody>
        </p:sp>
        <p:sp>
          <p:nvSpPr>
            <p:cNvPr id="19" name="71 CuadroTexto"/>
            <p:cNvSpPr txBox="1"/>
            <p:nvPr/>
          </p:nvSpPr>
          <p:spPr>
            <a:xfrm>
              <a:off x="3855051" y="3478508"/>
              <a:ext cx="412670" cy="2308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900" dirty="0" smtClean="0"/>
                <a:t>Get</a:t>
              </a:r>
              <a:endParaRPr lang="es-ES" sz="900" dirty="0"/>
            </a:p>
          </p:txBody>
        </p:sp>
        <p:sp>
          <p:nvSpPr>
            <p:cNvPr id="20" name="72 CuadroTexto"/>
            <p:cNvSpPr txBox="1"/>
            <p:nvPr/>
          </p:nvSpPr>
          <p:spPr>
            <a:xfrm>
              <a:off x="4762758" y="2553961"/>
              <a:ext cx="543369" cy="2308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900" dirty="0" smtClean="0"/>
                <a:t>Send</a:t>
              </a:r>
              <a:endParaRPr lang="es-ES" sz="900" dirty="0"/>
            </a:p>
          </p:txBody>
        </p:sp>
        <p:sp>
          <p:nvSpPr>
            <p:cNvPr id="21" name="73 CuadroTexto"/>
            <p:cNvSpPr txBox="1"/>
            <p:nvPr/>
          </p:nvSpPr>
          <p:spPr>
            <a:xfrm>
              <a:off x="4942317" y="4007183"/>
              <a:ext cx="639945" cy="2308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900" dirty="0" smtClean="0"/>
                <a:t>Receive</a:t>
              </a:r>
              <a:endParaRPr lang="es-ES" sz="900" dirty="0"/>
            </a:p>
          </p:txBody>
        </p:sp>
        <p:sp>
          <p:nvSpPr>
            <p:cNvPr id="22" name="74 CuadroTexto"/>
            <p:cNvSpPr txBox="1"/>
            <p:nvPr/>
          </p:nvSpPr>
          <p:spPr>
            <a:xfrm>
              <a:off x="4261550" y="4558628"/>
              <a:ext cx="412670" cy="2308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900" dirty="0" smtClean="0"/>
                <a:t>Get</a:t>
              </a:r>
              <a:endParaRPr lang="es-ES" sz="900" dirty="0"/>
            </a:p>
          </p:txBody>
        </p:sp>
        <p:grpSp>
          <p:nvGrpSpPr>
            <p:cNvPr id="23" name="87 Grupo"/>
            <p:cNvGrpSpPr/>
            <p:nvPr/>
          </p:nvGrpSpPr>
          <p:grpSpPr>
            <a:xfrm>
              <a:off x="8703226" y="1671337"/>
              <a:ext cx="497782" cy="432048"/>
              <a:chOff x="1691680" y="692696"/>
              <a:chExt cx="497782" cy="432048"/>
            </a:xfrm>
          </p:grpSpPr>
          <p:sp>
            <p:nvSpPr>
              <p:cNvPr id="47" name="88 Placa"/>
              <p:cNvSpPr/>
              <p:nvPr/>
            </p:nvSpPr>
            <p:spPr>
              <a:xfrm>
                <a:off x="1691680" y="692696"/>
                <a:ext cx="488257" cy="432048"/>
              </a:xfrm>
              <a:prstGeom prst="plaque">
                <a:avLst/>
              </a:prstGeom>
            </p:spPr>
            <p:style>
              <a:lnRef idx="1">
                <a:schemeClr val="dk1"/>
              </a:lnRef>
              <a:fillRef idx="2">
                <a:schemeClr val="dk1"/>
              </a:fillRef>
              <a:effectRef idx="1">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a:p>
            </p:txBody>
          </p:sp>
          <p:sp>
            <p:nvSpPr>
              <p:cNvPr id="48" name="89 CuadroTexto"/>
              <p:cNvSpPr txBox="1"/>
              <p:nvPr/>
            </p:nvSpPr>
            <p:spPr>
              <a:xfrm>
                <a:off x="1701205" y="793279"/>
                <a:ext cx="488257" cy="2308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900" dirty="0" smtClean="0"/>
                  <a:t>ACQ</a:t>
                </a:r>
                <a:endParaRPr lang="es-ES" sz="900" dirty="0"/>
              </a:p>
            </p:txBody>
          </p:sp>
        </p:grpSp>
        <p:sp>
          <p:nvSpPr>
            <p:cNvPr id="24" name="90 Flecha abajo"/>
            <p:cNvSpPr/>
            <p:nvPr/>
          </p:nvSpPr>
          <p:spPr>
            <a:xfrm>
              <a:off x="8881621" y="2130905"/>
              <a:ext cx="109637" cy="3325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grpSp>
          <p:nvGrpSpPr>
            <p:cNvPr id="25" name="91 Grupo"/>
            <p:cNvGrpSpPr/>
            <p:nvPr/>
          </p:nvGrpSpPr>
          <p:grpSpPr>
            <a:xfrm>
              <a:off x="8432383" y="2505045"/>
              <a:ext cx="1008112" cy="421532"/>
              <a:chOff x="1090935" y="1167927"/>
              <a:chExt cx="1008112" cy="421532"/>
            </a:xfrm>
          </p:grpSpPr>
          <p:sp>
            <p:nvSpPr>
              <p:cNvPr id="45" name="92 Rectángulo redondeado"/>
              <p:cNvSpPr/>
              <p:nvPr/>
            </p:nvSpPr>
            <p:spPr>
              <a:xfrm>
                <a:off x="1090935" y="1167927"/>
                <a:ext cx="1008112" cy="4215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a:p>
            </p:txBody>
          </p:sp>
          <p:sp>
            <p:nvSpPr>
              <p:cNvPr id="46" name="93 CuadroTexto"/>
              <p:cNvSpPr txBox="1"/>
              <p:nvPr/>
            </p:nvSpPr>
            <p:spPr>
              <a:xfrm>
                <a:off x="1234951" y="1258788"/>
                <a:ext cx="749608" cy="2308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900" dirty="0" smtClean="0"/>
                  <a:t>Publicador</a:t>
                </a:r>
                <a:endParaRPr lang="es-ES" sz="900" dirty="0"/>
              </a:p>
            </p:txBody>
          </p:sp>
        </p:grpSp>
        <p:grpSp>
          <p:nvGrpSpPr>
            <p:cNvPr id="26" name="94 Grupo"/>
            <p:cNvGrpSpPr/>
            <p:nvPr/>
          </p:nvGrpSpPr>
          <p:grpSpPr>
            <a:xfrm>
              <a:off x="8438014" y="3169216"/>
              <a:ext cx="1008112" cy="421532"/>
              <a:chOff x="1090935" y="1744266"/>
              <a:chExt cx="1008112" cy="421532"/>
            </a:xfrm>
          </p:grpSpPr>
          <p:sp>
            <p:nvSpPr>
              <p:cNvPr id="43" name="95 Rectángulo redondeado"/>
              <p:cNvSpPr/>
              <p:nvPr/>
            </p:nvSpPr>
            <p:spPr>
              <a:xfrm>
                <a:off x="1090935" y="1744266"/>
                <a:ext cx="1008112" cy="4215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a:p>
            </p:txBody>
          </p:sp>
          <p:sp>
            <p:nvSpPr>
              <p:cNvPr id="44" name="96 CuadroTexto"/>
              <p:cNvSpPr txBox="1"/>
              <p:nvPr/>
            </p:nvSpPr>
            <p:spPr>
              <a:xfrm>
                <a:off x="1234951" y="1835127"/>
                <a:ext cx="720080" cy="2308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900" dirty="0" smtClean="0"/>
                  <a:t>SignalR</a:t>
                </a:r>
                <a:endParaRPr lang="es-ES" sz="900" dirty="0"/>
              </a:p>
            </p:txBody>
          </p:sp>
        </p:grpSp>
        <p:grpSp>
          <p:nvGrpSpPr>
            <p:cNvPr id="27" name="97 Grupo"/>
            <p:cNvGrpSpPr/>
            <p:nvPr/>
          </p:nvGrpSpPr>
          <p:grpSpPr>
            <a:xfrm>
              <a:off x="8432383" y="3830014"/>
              <a:ext cx="1008112" cy="421532"/>
              <a:chOff x="1090935" y="1744266"/>
              <a:chExt cx="1008112" cy="421532"/>
            </a:xfrm>
          </p:grpSpPr>
          <p:sp>
            <p:nvSpPr>
              <p:cNvPr id="41" name="98 Rectángulo redondeado"/>
              <p:cNvSpPr/>
              <p:nvPr/>
            </p:nvSpPr>
            <p:spPr>
              <a:xfrm>
                <a:off x="1090935" y="1744266"/>
                <a:ext cx="1008112" cy="4215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a:p>
            </p:txBody>
          </p:sp>
          <p:sp>
            <p:nvSpPr>
              <p:cNvPr id="42" name="99 CuadroTexto"/>
              <p:cNvSpPr txBox="1"/>
              <p:nvPr/>
            </p:nvSpPr>
            <p:spPr>
              <a:xfrm>
                <a:off x="1234951" y="1835127"/>
                <a:ext cx="720080" cy="2308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900" dirty="0" smtClean="0"/>
                  <a:t>Subcriptor</a:t>
                </a:r>
                <a:endParaRPr lang="es-ES" sz="900" dirty="0"/>
              </a:p>
            </p:txBody>
          </p:sp>
        </p:grpSp>
        <p:cxnSp>
          <p:nvCxnSpPr>
            <p:cNvPr id="28" name="100 Conector recto de flecha"/>
            <p:cNvCxnSpPr>
              <a:stCxn id="41" idx="0"/>
              <a:endCxn id="43" idx="2"/>
            </p:cNvCxnSpPr>
            <p:nvPr/>
          </p:nvCxnSpPr>
          <p:spPr>
            <a:xfrm flipV="1">
              <a:off x="8936439" y="3590748"/>
              <a:ext cx="5631" cy="2392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102 Conector recto de flecha"/>
            <p:cNvCxnSpPr>
              <a:stCxn id="45" idx="1"/>
            </p:cNvCxnSpPr>
            <p:nvPr/>
          </p:nvCxnSpPr>
          <p:spPr>
            <a:xfrm flipH="1">
              <a:off x="6241770" y="2715811"/>
              <a:ext cx="2190613" cy="65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104 Conector recto de flecha"/>
            <p:cNvCxnSpPr>
              <a:stCxn id="45" idx="1"/>
              <a:endCxn id="61" idx="3"/>
            </p:cNvCxnSpPr>
            <p:nvPr/>
          </p:nvCxnSpPr>
          <p:spPr>
            <a:xfrm flipH="1">
              <a:off x="7711361" y="2715811"/>
              <a:ext cx="721022" cy="5826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106 Conector recto de flecha"/>
            <p:cNvCxnSpPr>
              <a:stCxn id="41" idx="1"/>
              <a:endCxn id="61" idx="3"/>
            </p:cNvCxnSpPr>
            <p:nvPr/>
          </p:nvCxnSpPr>
          <p:spPr>
            <a:xfrm flipH="1" flipV="1">
              <a:off x="7711361" y="3298488"/>
              <a:ext cx="721022" cy="7422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108 Conector recto de flecha"/>
            <p:cNvCxnSpPr>
              <a:stCxn id="41" idx="1"/>
            </p:cNvCxnSpPr>
            <p:nvPr/>
          </p:nvCxnSpPr>
          <p:spPr>
            <a:xfrm flipH="1" flipV="1">
              <a:off x="6241770" y="4007183"/>
              <a:ext cx="2190613" cy="335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110 Conector angular"/>
            <p:cNvCxnSpPr>
              <a:stCxn id="41" idx="2"/>
              <a:endCxn id="74" idx="2"/>
            </p:cNvCxnSpPr>
            <p:nvPr/>
          </p:nvCxnSpPr>
          <p:spPr>
            <a:xfrm rot="5400000" flipH="1">
              <a:off x="6691059" y="2006166"/>
              <a:ext cx="485006" cy="4005755"/>
            </a:xfrm>
            <a:prstGeom prst="bentConnector3">
              <a:avLst>
                <a:gd name="adj1" fmla="val -117834"/>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112 CuadroTexto"/>
            <p:cNvSpPr txBox="1"/>
            <p:nvPr/>
          </p:nvSpPr>
          <p:spPr>
            <a:xfrm>
              <a:off x="6454485" y="4007183"/>
              <a:ext cx="639945" cy="2308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900" dirty="0" smtClean="0"/>
                <a:t>Receive</a:t>
              </a:r>
              <a:endParaRPr lang="es-ES" sz="900" dirty="0"/>
            </a:p>
          </p:txBody>
        </p:sp>
        <p:sp>
          <p:nvSpPr>
            <p:cNvPr id="35" name="113 CuadroTexto"/>
            <p:cNvSpPr txBox="1"/>
            <p:nvPr/>
          </p:nvSpPr>
          <p:spPr>
            <a:xfrm>
              <a:off x="5902654" y="4595612"/>
              <a:ext cx="412670" cy="2308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900" dirty="0" smtClean="0"/>
                <a:t>Get</a:t>
              </a:r>
              <a:endParaRPr lang="es-ES" sz="900" dirty="0"/>
            </a:p>
          </p:txBody>
        </p:sp>
        <p:sp>
          <p:nvSpPr>
            <p:cNvPr id="36" name="114 CuadroTexto"/>
            <p:cNvSpPr txBox="1"/>
            <p:nvPr/>
          </p:nvSpPr>
          <p:spPr>
            <a:xfrm>
              <a:off x="8055898" y="3535708"/>
              <a:ext cx="412670" cy="2308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900" dirty="0" smtClean="0"/>
                <a:t>Get</a:t>
              </a:r>
              <a:endParaRPr lang="es-ES" sz="900" dirty="0"/>
            </a:p>
          </p:txBody>
        </p:sp>
        <p:sp>
          <p:nvSpPr>
            <p:cNvPr id="37" name="115 CuadroTexto"/>
            <p:cNvSpPr txBox="1"/>
            <p:nvPr/>
          </p:nvSpPr>
          <p:spPr>
            <a:xfrm>
              <a:off x="8020874" y="2975643"/>
              <a:ext cx="412670" cy="2308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900" dirty="0" smtClean="0"/>
                <a:t>Set</a:t>
              </a:r>
              <a:endParaRPr lang="es-ES" sz="900" dirty="0"/>
            </a:p>
          </p:txBody>
        </p:sp>
        <p:pic>
          <p:nvPicPr>
            <p:cNvPr id="38" name="Picture 2" descr="C:\Program Files\Microsoft Office\MEDIA\CAGCAT10\j01953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13997" y="3095594"/>
              <a:ext cx="545263" cy="55664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C:\Program Files\Microsoft Office\MEDIA\CAGCAT10\j01953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6703" y="3113135"/>
              <a:ext cx="545263" cy="556646"/>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118 Conector recto de flecha"/>
            <p:cNvCxnSpPr>
              <a:stCxn id="43" idx="3"/>
              <a:endCxn id="38" idx="1"/>
            </p:cNvCxnSpPr>
            <p:nvPr/>
          </p:nvCxnSpPr>
          <p:spPr>
            <a:xfrm flipV="1">
              <a:off x="9446126" y="3373917"/>
              <a:ext cx="467871" cy="60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133122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3200" dirty="0" smtClean="0">
                <a:solidFill>
                  <a:srgbClr val="0E95F0"/>
                </a:solidFill>
              </a:rPr>
              <a:t>Esquema del tiempo Real</a:t>
            </a:r>
            <a:endParaRPr lang="es-ES" sz="3200" dirty="0"/>
          </a:p>
        </p:txBody>
      </p:sp>
      <p:sp>
        <p:nvSpPr>
          <p:cNvPr id="3" name="Marcador de texto 2"/>
          <p:cNvSpPr>
            <a:spLocks noGrp="1"/>
          </p:cNvSpPr>
          <p:nvPr>
            <p:ph type="body" sz="quarter" idx="13"/>
          </p:nvPr>
        </p:nvSpPr>
        <p:spPr/>
        <p:txBody>
          <a:bodyPr/>
          <a:lstStyle/>
          <a:p>
            <a:r>
              <a:rPr lang="es-ES" dirty="0"/>
              <a:t>Minsait by Indra – 25 Abril de 2018 </a:t>
            </a:r>
          </a:p>
        </p:txBody>
      </p:sp>
      <p:pic>
        <p:nvPicPr>
          <p:cNvPr id="247" name="Imagen 246"/>
          <p:cNvPicPr>
            <a:picLocks noChangeAspect="1"/>
          </p:cNvPicPr>
          <p:nvPr/>
        </p:nvPicPr>
        <p:blipFill>
          <a:blip r:embed="rId2"/>
          <a:stretch>
            <a:fillRect/>
          </a:stretch>
        </p:blipFill>
        <p:spPr>
          <a:xfrm>
            <a:off x="416496" y="1177163"/>
            <a:ext cx="9347209" cy="5174254"/>
          </a:xfrm>
          <a:prstGeom prst="rect">
            <a:avLst/>
          </a:prstGeom>
        </p:spPr>
      </p:pic>
    </p:spTree>
    <p:extLst>
      <p:ext uri="{BB962C8B-B14F-4D97-AF65-F5344CB8AC3E}">
        <p14:creationId xmlns:p14="http://schemas.microsoft.com/office/powerpoint/2010/main" val="24791701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3200" dirty="0" smtClean="0">
                <a:solidFill>
                  <a:srgbClr val="0E95F0"/>
                </a:solidFill>
              </a:rPr>
              <a:t>Flujo de comandería</a:t>
            </a:r>
            <a:endParaRPr lang="es-ES" sz="3200" dirty="0">
              <a:solidFill>
                <a:srgbClr val="0E95F0"/>
              </a:solidFill>
            </a:endParaRPr>
          </a:p>
        </p:txBody>
      </p:sp>
      <p:sp>
        <p:nvSpPr>
          <p:cNvPr id="3" name="Marcador de texto 2"/>
          <p:cNvSpPr>
            <a:spLocks noGrp="1"/>
          </p:cNvSpPr>
          <p:nvPr>
            <p:ph type="body" sz="quarter" idx="13"/>
          </p:nvPr>
        </p:nvSpPr>
        <p:spPr/>
        <p:txBody>
          <a:bodyPr/>
          <a:lstStyle/>
          <a:p>
            <a:r>
              <a:rPr lang="es-ES" dirty="0"/>
              <a:t>Minsait by Indra – 25 Abril de 2018 </a:t>
            </a:r>
          </a:p>
        </p:txBody>
      </p:sp>
      <p:grpSp>
        <p:nvGrpSpPr>
          <p:cNvPr id="5" name="Grupo 4"/>
          <p:cNvGrpSpPr/>
          <p:nvPr/>
        </p:nvGrpSpPr>
        <p:grpSpPr>
          <a:xfrm>
            <a:off x="370094" y="2129433"/>
            <a:ext cx="9165811" cy="2599134"/>
            <a:chOff x="266350" y="843558"/>
            <a:chExt cx="9165811" cy="2599134"/>
          </a:xfrm>
        </p:grpSpPr>
        <p:sp>
          <p:nvSpPr>
            <p:cNvPr id="6" name="Forma libre 5"/>
            <p:cNvSpPr/>
            <p:nvPr/>
          </p:nvSpPr>
          <p:spPr>
            <a:xfrm>
              <a:off x="266350" y="1440760"/>
              <a:ext cx="996465" cy="400737"/>
            </a:xfrm>
            <a:custGeom>
              <a:avLst/>
              <a:gdLst>
                <a:gd name="connsiteX0" fmla="*/ 0 w 852074"/>
                <a:gd name="connsiteY0" fmla="*/ 0 h 2079733"/>
                <a:gd name="connsiteX1" fmla="*/ 852074 w 852074"/>
                <a:gd name="connsiteY1" fmla="*/ 0 h 2079733"/>
                <a:gd name="connsiteX2" fmla="*/ 852074 w 852074"/>
                <a:gd name="connsiteY2" fmla="*/ 2079733 h 2079733"/>
                <a:gd name="connsiteX3" fmla="*/ 0 w 852074"/>
                <a:gd name="connsiteY3" fmla="*/ 2079733 h 2079733"/>
                <a:gd name="connsiteX4" fmla="*/ 0 w 852074"/>
                <a:gd name="connsiteY4" fmla="*/ 0 h 2079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074" h="2079733">
                  <a:moveTo>
                    <a:pt x="0" y="0"/>
                  </a:moveTo>
                  <a:lnTo>
                    <a:pt x="852074" y="0"/>
                  </a:lnTo>
                  <a:lnTo>
                    <a:pt x="852074" y="2079733"/>
                  </a:lnTo>
                  <a:lnTo>
                    <a:pt x="0" y="2079733"/>
                  </a:lnTo>
                  <a:lnTo>
                    <a:pt x="0" y="0"/>
                  </a:lnTo>
                  <a:close/>
                </a:path>
              </a:pathLst>
            </a:custGeom>
          </p:spPr>
          <p:style>
            <a:lnRef idx="1">
              <a:schemeClr val="accent5"/>
            </a:lnRef>
            <a:fillRef idx="3">
              <a:schemeClr val="accent5"/>
            </a:fillRef>
            <a:effectRef idx="2">
              <a:schemeClr val="accent5"/>
            </a:effectRef>
            <a:fontRef idx="minor">
              <a:schemeClr val="lt1"/>
            </a:fontRef>
          </p:style>
          <p:txBody>
            <a:bodyPr spcFirstLastPara="0" vert="horz" wrap="square" lIns="120904" tIns="150868" rIns="120904" bIns="120904" numCol="1" spcCol="1270" anchor="t" anchorCtr="0">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lvl="1" indent="-114300" algn="l" defTabSz="577850">
                <a:lnSpc>
                  <a:spcPct val="90000"/>
                </a:lnSpc>
                <a:spcBef>
                  <a:spcPct val="0"/>
                </a:spcBef>
                <a:spcAft>
                  <a:spcPct val="15000"/>
                </a:spcAft>
                <a:buChar char="••"/>
              </a:pPr>
              <a:r>
                <a:rPr lang="es-ES" sz="700" kern="1200" dirty="0" smtClean="0"/>
                <a:t>ACQ1 Master</a:t>
              </a:r>
              <a:endParaRPr lang="es-ES" sz="700" kern="1200" dirty="0"/>
            </a:p>
          </p:txBody>
        </p:sp>
        <p:pic>
          <p:nvPicPr>
            <p:cNvPr id="7" name="Imagen 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90248" y="2274961"/>
              <a:ext cx="447778" cy="431474"/>
            </a:xfrm>
            <a:prstGeom prst="rect">
              <a:avLst/>
            </a:prstGeom>
          </p:spPr>
        </p:pic>
        <p:sp>
          <p:nvSpPr>
            <p:cNvPr id="8" name="Rectángulo redondeado 7"/>
            <p:cNvSpPr/>
            <p:nvPr/>
          </p:nvSpPr>
          <p:spPr>
            <a:xfrm>
              <a:off x="2553263" y="2196719"/>
              <a:ext cx="1075169" cy="58795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600"/>
            </a:p>
          </p:txBody>
        </p:sp>
        <p:grpSp>
          <p:nvGrpSpPr>
            <p:cNvPr id="9" name="Grupo 8"/>
            <p:cNvGrpSpPr/>
            <p:nvPr/>
          </p:nvGrpSpPr>
          <p:grpSpPr>
            <a:xfrm>
              <a:off x="2648193" y="2427551"/>
              <a:ext cx="885305" cy="218353"/>
              <a:chOff x="5022410" y="3110325"/>
              <a:chExt cx="885305" cy="218353"/>
            </a:xfrm>
          </p:grpSpPr>
          <p:sp>
            <p:nvSpPr>
              <p:cNvPr id="53" name="Rectángulo redondeado 52"/>
              <p:cNvSpPr/>
              <p:nvPr/>
            </p:nvSpPr>
            <p:spPr>
              <a:xfrm>
                <a:off x="5022410" y="3110325"/>
                <a:ext cx="885305" cy="21835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600"/>
              </a:p>
            </p:txBody>
          </p:sp>
          <p:sp>
            <p:nvSpPr>
              <p:cNvPr id="54" name="CuadroTexto 7"/>
              <p:cNvSpPr txBox="1"/>
              <p:nvPr/>
            </p:nvSpPr>
            <p:spPr>
              <a:xfrm>
                <a:off x="5022410" y="3110325"/>
                <a:ext cx="885305" cy="215444"/>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800" b="1" dirty="0" smtClean="0"/>
                  <a:t>Rest Services</a:t>
                </a:r>
                <a:endParaRPr lang="es-ES" sz="800" b="1" dirty="0"/>
              </a:p>
            </p:txBody>
          </p:sp>
        </p:grpSp>
        <p:sp>
          <p:nvSpPr>
            <p:cNvPr id="10" name="CuadroTexto 9"/>
            <p:cNvSpPr txBox="1"/>
            <p:nvPr/>
          </p:nvSpPr>
          <p:spPr>
            <a:xfrm>
              <a:off x="2495101" y="2196719"/>
              <a:ext cx="1191491" cy="215444"/>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800" b="1" dirty="0" smtClean="0"/>
                <a:t>SITE</a:t>
              </a:r>
              <a:endParaRPr lang="es-ES" sz="800" b="1" dirty="0"/>
            </a:p>
          </p:txBody>
        </p:sp>
        <p:cxnSp>
          <p:nvCxnSpPr>
            <p:cNvPr id="11" name="Conector recto de flecha 10"/>
            <p:cNvCxnSpPr>
              <a:stCxn id="7" idx="3"/>
              <a:endCxn id="8" idx="1"/>
            </p:cNvCxnSpPr>
            <p:nvPr/>
          </p:nvCxnSpPr>
          <p:spPr>
            <a:xfrm>
              <a:off x="1338026" y="2490698"/>
              <a:ext cx="12152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5"/>
            <p:cNvSpPr txBox="1"/>
            <p:nvPr/>
          </p:nvSpPr>
          <p:spPr>
            <a:xfrm>
              <a:off x="1402673" y="2250353"/>
              <a:ext cx="1187359" cy="215444"/>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800" dirty="0" smtClean="0"/>
                <a:t>SetParamControl</a:t>
              </a:r>
              <a:endParaRPr lang="es-ES" sz="800" dirty="0"/>
            </a:p>
          </p:txBody>
        </p:sp>
        <p:grpSp>
          <p:nvGrpSpPr>
            <p:cNvPr id="13" name="Grupo 12"/>
            <p:cNvGrpSpPr/>
            <p:nvPr/>
          </p:nvGrpSpPr>
          <p:grpSpPr>
            <a:xfrm>
              <a:off x="2495101" y="1347151"/>
              <a:ext cx="1191491" cy="587957"/>
              <a:chOff x="2909771" y="1500719"/>
              <a:chExt cx="1191491" cy="587957"/>
            </a:xfrm>
          </p:grpSpPr>
          <p:sp>
            <p:nvSpPr>
              <p:cNvPr id="48" name="Rectángulo redondeado 47"/>
              <p:cNvSpPr/>
              <p:nvPr/>
            </p:nvSpPr>
            <p:spPr>
              <a:xfrm>
                <a:off x="2967933" y="1500719"/>
                <a:ext cx="1075169" cy="58795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600"/>
              </a:p>
            </p:txBody>
          </p:sp>
          <p:grpSp>
            <p:nvGrpSpPr>
              <p:cNvPr id="49" name="Grupo 48"/>
              <p:cNvGrpSpPr/>
              <p:nvPr/>
            </p:nvGrpSpPr>
            <p:grpSpPr>
              <a:xfrm>
                <a:off x="3062862" y="1725312"/>
                <a:ext cx="898587" cy="230832"/>
                <a:chOff x="4518075" y="1706883"/>
                <a:chExt cx="898587" cy="230832"/>
              </a:xfrm>
            </p:grpSpPr>
            <p:sp>
              <p:nvSpPr>
                <p:cNvPr id="51" name="Rectángulo redondeado 50"/>
                <p:cNvSpPr/>
                <p:nvPr/>
              </p:nvSpPr>
              <p:spPr>
                <a:xfrm>
                  <a:off x="4518075" y="1719362"/>
                  <a:ext cx="885305" cy="218353"/>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sz="1600"/>
                </a:p>
              </p:txBody>
            </p:sp>
            <p:sp>
              <p:nvSpPr>
                <p:cNvPr id="52" name="CuadroTexto 21"/>
                <p:cNvSpPr txBox="1"/>
                <p:nvPr/>
              </p:nvSpPr>
              <p:spPr>
                <a:xfrm>
                  <a:off x="4531357" y="1706883"/>
                  <a:ext cx="885305" cy="215444"/>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800" b="1" dirty="0" smtClean="0"/>
                    <a:t>Rest Services</a:t>
                  </a:r>
                  <a:endParaRPr lang="es-ES" sz="800" b="1" dirty="0"/>
                </a:p>
              </p:txBody>
            </p:sp>
          </p:grpSp>
          <p:sp>
            <p:nvSpPr>
              <p:cNvPr id="50" name="CuadroTexto 19"/>
              <p:cNvSpPr txBox="1"/>
              <p:nvPr/>
            </p:nvSpPr>
            <p:spPr>
              <a:xfrm>
                <a:off x="2909771" y="1500719"/>
                <a:ext cx="1191491" cy="215444"/>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800" b="1" dirty="0" err="1"/>
                  <a:t>ACQHost</a:t>
                </a:r>
                <a:endParaRPr lang="es-ES" sz="800" b="1" dirty="0"/>
              </a:p>
            </p:txBody>
          </p:sp>
        </p:grpSp>
        <p:cxnSp>
          <p:nvCxnSpPr>
            <p:cNvPr id="14" name="Conector recto de flecha 13"/>
            <p:cNvCxnSpPr/>
            <p:nvPr/>
          </p:nvCxnSpPr>
          <p:spPr>
            <a:xfrm>
              <a:off x="1262815" y="1641128"/>
              <a:ext cx="12904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26"/>
            <p:cNvSpPr txBox="1"/>
            <p:nvPr/>
          </p:nvSpPr>
          <p:spPr>
            <a:xfrm>
              <a:off x="1323901" y="1405072"/>
              <a:ext cx="1485008" cy="215444"/>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800" dirty="0"/>
                <a:t>SetParamControlByOid</a:t>
              </a:r>
            </a:p>
          </p:txBody>
        </p:sp>
        <p:sp>
          <p:nvSpPr>
            <p:cNvPr id="16" name="CuadroTexto 28"/>
            <p:cNvSpPr txBox="1"/>
            <p:nvPr/>
          </p:nvSpPr>
          <p:spPr>
            <a:xfrm>
              <a:off x="1248856" y="1666443"/>
              <a:ext cx="1635098" cy="215444"/>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800" dirty="0"/>
                <a:t>SetParamControlByName</a:t>
              </a:r>
            </a:p>
          </p:txBody>
        </p:sp>
        <p:grpSp>
          <p:nvGrpSpPr>
            <p:cNvPr id="17" name="Grupo 16"/>
            <p:cNvGrpSpPr/>
            <p:nvPr/>
          </p:nvGrpSpPr>
          <p:grpSpPr>
            <a:xfrm>
              <a:off x="3971325" y="1454860"/>
              <a:ext cx="1191491" cy="379615"/>
              <a:chOff x="4454050" y="417827"/>
              <a:chExt cx="1191491" cy="379615"/>
            </a:xfrm>
          </p:grpSpPr>
          <p:sp>
            <p:nvSpPr>
              <p:cNvPr id="46" name="Rectángulo redondeado 45"/>
              <p:cNvSpPr/>
              <p:nvPr/>
            </p:nvSpPr>
            <p:spPr>
              <a:xfrm>
                <a:off x="4454050" y="417827"/>
                <a:ext cx="1191491" cy="37961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600"/>
              </a:p>
            </p:txBody>
          </p:sp>
          <p:sp>
            <p:nvSpPr>
              <p:cNvPr id="47" name="CuadroTexto 30"/>
              <p:cNvSpPr txBox="1"/>
              <p:nvPr/>
            </p:nvSpPr>
            <p:spPr>
              <a:xfrm>
                <a:off x="4454050" y="420984"/>
                <a:ext cx="1191491" cy="215444"/>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800" b="1" dirty="0"/>
                  <a:t>ACQDataHandler</a:t>
                </a:r>
              </a:p>
            </p:txBody>
          </p:sp>
        </p:grpSp>
        <p:cxnSp>
          <p:nvCxnSpPr>
            <p:cNvPr id="18" name="Conector recto de flecha 17"/>
            <p:cNvCxnSpPr>
              <a:stCxn id="48" idx="3"/>
              <a:endCxn id="46" idx="1"/>
            </p:cNvCxnSpPr>
            <p:nvPr/>
          </p:nvCxnSpPr>
          <p:spPr>
            <a:xfrm>
              <a:off x="3628432" y="1641130"/>
              <a:ext cx="342893" cy="3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adroTexto 34"/>
            <p:cNvSpPr txBox="1"/>
            <p:nvPr/>
          </p:nvSpPr>
          <p:spPr>
            <a:xfrm rot="16200000">
              <a:off x="5304978" y="1926958"/>
              <a:ext cx="1549217" cy="200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700" b="1" dirty="0" smtClean="0">
                  <a:solidFill>
                    <a:schemeClr val="tx1"/>
                  </a:solidFill>
                </a:rPr>
                <a:t>BUS</a:t>
              </a:r>
              <a:endParaRPr lang="es-ES" sz="700" b="1" dirty="0">
                <a:solidFill>
                  <a:schemeClr val="tx1"/>
                </a:solidFill>
              </a:endParaRPr>
            </a:p>
          </p:txBody>
        </p:sp>
        <p:cxnSp>
          <p:nvCxnSpPr>
            <p:cNvPr id="20" name="Conector recto de flecha 19"/>
            <p:cNvCxnSpPr>
              <a:stCxn id="46" idx="3"/>
            </p:cNvCxnSpPr>
            <p:nvPr/>
          </p:nvCxnSpPr>
          <p:spPr>
            <a:xfrm flipV="1">
              <a:off x="5162816" y="1635904"/>
              <a:ext cx="809048" cy="8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a:stCxn id="8" idx="3"/>
            </p:cNvCxnSpPr>
            <p:nvPr/>
          </p:nvCxnSpPr>
          <p:spPr>
            <a:xfrm flipV="1">
              <a:off x="3628432" y="2490697"/>
              <a:ext cx="234343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uadroTexto 41"/>
            <p:cNvSpPr txBox="1"/>
            <p:nvPr/>
          </p:nvSpPr>
          <p:spPr>
            <a:xfrm>
              <a:off x="4452577" y="843558"/>
              <a:ext cx="1387161" cy="338554"/>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800" dirty="0" smtClean="0">
                  <a:solidFill>
                    <a:schemeClr val="bg1"/>
                  </a:solidFill>
                </a:rPr>
                <a:t>Channel: CommandParamControl</a:t>
              </a:r>
              <a:endParaRPr lang="es-ES" sz="800" dirty="0">
                <a:solidFill>
                  <a:schemeClr val="bg1"/>
                </a:solidFill>
              </a:endParaRPr>
            </a:p>
          </p:txBody>
        </p:sp>
        <p:sp>
          <p:nvSpPr>
            <p:cNvPr id="23" name="Forma libre 22"/>
            <p:cNvSpPr/>
            <p:nvPr/>
          </p:nvSpPr>
          <p:spPr>
            <a:xfrm>
              <a:off x="5146158" y="1186134"/>
              <a:ext cx="478465" cy="435935"/>
            </a:xfrm>
            <a:custGeom>
              <a:avLst/>
              <a:gdLst>
                <a:gd name="connsiteX0" fmla="*/ 0 w 478465"/>
                <a:gd name="connsiteY0" fmla="*/ 0 h 435935"/>
                <a:gd name="connsiteX1" fmla="*/ 116958 w 478465"/>
                <a:gd name="connsiteY1" fmla="*/ 95693 h 435935"/>
                <a:gd name="connsiteX2" fmla="*/ 106325 w 478465"/>
                <a:gd name="connsiteY2" fmla="*/ 212651 h 435935"/>
                <a:gd name="connsiteX3" fmla="*/ 223284 w 478465"/>
                <a:gd name="connsiteY3" fmla="*/ 297712 h 435935"/>
                <a:gd name="connsiteX4" fmla="*/ 350874 w 478465"/>
                <a:gd name="connsiteY4" fmla="*/ 297712 h 435935"/>
                <a:gd name="connsiteX5" fmla="*/ 478465 w 478465"/>
                <a:gd name="connsiteY5" fmla="*/ 435935 h 435935"/>
                <a:gd name="connsiteX6" fmla="*/ 478465 w 478465"/>
                <a:gd name="connsiteY6" fmla="*/ 435935 h 43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465" h="435935">
                  <a:moveTo>
                    <a:pt x="0" y="0"/>
                  </a:moveTo>
                  <a:cubicBezTo>
                    <a:pt x="49618" y="30125"/>
                    <a:pt x="99237" y="60251"/>
                    <a:pt x="116958" y="95693"/>
                  </a:cubicBezTo>
                  <a:cubicBezTo>
                    <a:pt x="134679" y="131135"/>
                    <a:pt x="88604" y="178981"/>
                    <a:pt x="106325" y="212651"/>
                  </a:cubicBezTo>
                  <a:cubicBezTo>
                    <a:pt x="124046" y="246321"/>
                    <a:pt x="182526" y="283535"/>
                    <a:pt x="223284" y="297712"/>
                  </a:cubicBezTo>
                  <a:cubicBezTo>
                    <a:pt x="264042" y="311889"/>
                    <a:pt x="308344" y="274675"/>
                    <a:pt x="350874" y="297712"/>
                  </a:cubicBezTo>
                  <a:cubicBezTo>
                    <a:pt x="393404" y="320749"/>
                    <a:pt x="478465" y="435935"/>
                    <a:pt x="478465" y="435935"/>
                  </a:cubicBezTo>
                  <a:lnTo>
                    <a:pt x="478465" y="43593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sz="1600"/>
            </a:p>
          </p:txBody>
        </p:sp>
        <p:sp>
          <p:nvSpPr>
            <p:cNvPr id="24" name="CuadroTexto 44"/>
            <p:cNvSpPr txBox="1"/>
            <p:nvPr/>
          </p:nvSpPr>
          <p:spPr>
            <a:xfrm>
              <a:off x="4033833" y="2145081"/>
              <a:ext cx="1387161" cy="338554"/>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800" dirty="0">
                  <a:solidFill>
                    <a:schemeClr val="bg1"/>
                  </a:solidFill>
                </a:rPr>
                <a:t>EventBusTypeEnum</a:t>
              </a:r>
              <a:r>
                <a:rPr lang="es-ES" sz="800" dirty="0" smtClean="0">
                  <a:solidFill>
                    <a:schemeClr val="bg1"/>
                  </a:solidFill>
                </a:rPr>
                <a:t>: CommandParamControl</a:t>
              </a:r>
              <a:endParaRPr lang="es-ES" sz="800" dirty="0">
                <a:solidFill>
                  <a:schemeClr val="bg1"/>
                </a:solidFill>
              </a:endParaRPr>
            </a:p>
          </p:txBody>
        </p:sp>
        <p:sp>
          <p:nvSpPr>
            <p:cNvPr id="25" name="Rectángulo redondeado 24"/>
            <p:cNvSpPr/>
            <p:nvPr/>
          </p:nvSpPr>
          <p:spPr>
            <a:xfrm>
              <a:off x="6534549" y="1405072"/>
              <a:ext cx="1996192" cy="91614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600"/>
            </a:p>
          </p:txBody>
        </p:sp>
        <p:sp>
          <p:nvSpPr>
            <p:cNvPr id="26" name="CuadroTexto 47"/>
            <p:cNvSpPr txBox="1"/>
            <p:nvPr/>
          </p:nvSpPr>
          <p:spPr>
            <a:xfrm>
              <a:off x="6534550" y="1416681"/>
              <a:ext cx="2120352" cy="215444"/>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800" b="1" dirty="0" smtClean="0"/>
                <a:t>RedisDataHandler</a:t>
              </a:r>
              <a:endParaRPr lang="es-ES" sz="800" b="1" dirty="0"/>
            </a:p>
          </p:txBody>
        </p:sp>
        <p:grpSp>
          <p:nvGrpSpPr>
            <p:cNvPr id="27" name="Grupo 26"/>
            <p:cNvGrpSpPr/>
            <p:nvPr/>
          </p:nvGrpSpPr>
          <p:grpSpPr>
            <a:xfrm>
              <a:off x="6813580" y="1961016"/>
              <a:ext cx="1408789" cy="225830"/>
              <a:chOff x="2011840" y="4692213"/>
              <a:chExt cx="1408789" cy="225830"/>
            </a:xfrm>
          </p:grpSpPr>
          <p:sp>
            <p:nvSpPr>
              <p:cNvPr id="44" name="Rectángulo redondeado 43"/>
              <p:cNvSpPr/>
              <p:nvPr/>
            </p:nvSpPr>
            <p:spPr>
              <a:xfrm>
                <a:off x="2011840" y="4697216"/>
                <a:ext cx="1399939" cy="22082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600"/>
              </a:p>
            </p:txBody>
          </p:sp>
          <p:sp>
            <p:nvSpPr>
              <p:cNvPr id="45" name="CuadroTexto 54"/>
              <p:cNvSpPr txBox="1"/>
              <p:nvPr/>
            </p:nvSpPr>
            <p:spPr>
              <a:xfrm>
                <a:off x="2015835" y="4692213"/>
                <a:ext cx="1404794" cy="215444"/>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800" dirty="0" smtClean="0"/>
                  <a:t>ParamControlCommand</a:t>
                </a:r>
              </a:p>
            </p:txBody>
          </p:sp>
        </p:grpSp>
        <p:sp>
          <p:nvSpPr>
            <p:cNvPr id="28" name="Forma libre 27"/>
            <p:cNvSpPr/>
            <p:nvPr/>
          </p:nvSpPr>
          <p:spPr>
            <a:xfrm>
              <a:off x="8435696" y="2954770"/>
              <a:ext cx="996465" cy="400737"/>
            </a:xfrm>
            <a:custGeom>
              <a:avLst/>
              <a:gdLst>
                <a:gd name="connsiteX0" fmla="*/ 0 w 852074"/>
                <a:gd name="connsiteY0" fmla="*/ 0 h 2079733"/>
                <a:gd name="connsiteX1" fmla="*/ 852074 w 852074"/>
                <a:gd name="connsiteY1" fmla="*/ 0 h 2079733"/>
                <a:gd name="connsiteX2" fmla="*/ 852074 w 852074"/>
                <a:gd name="connsiteY2" fmla="*/ 2079733 h 2079733"/>
                <a:gd name="connsiteX3" fmla="*/ 0 w 852074"/>
                <a:gd name="connsiteY3" fmla="*/ 2079733 h 2079733"/>
                <a:gd name="connsiteX4" fmla="*/ 0 w 852074"/>
                <a:gd name="connsiteY4" fmla="*/ 0 h 2079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074" h="2079733">
                  <a:moveTo>
                    <a:pt x="0" y="0"/>
                  </a:moveTo>
                  <a:lnTo>
                    <a:pt x="852074" y="0"/>
                  </a:lnTo>
                  <a:lnTo>
                    <a:pt x="852074" y="2079733"/>
                  </a:lnTo>
                  <a:lnTo>
                    <a:pt x="0" y="2079733"/>
                  </a:lnTo>
                  <a:lnTo>
                    <a:pt x="0" y="0"/>
                  </a:lnTo>
                  <a:close/>
                </a:path>
              </a:pathLst>
            </a:custGeom>
          </p:spPr>
          <p:style>
            <a:lnRef idx="1">
              <a:schemeClr val="accent5"/>
            </a:lnRef>
            <a:fillRef idx="3">
              <a:schemeClr val="accent5"/>
            </a:fillRef>
            <a:effectRef idx="2">
              <a:schemeClr val="accent5"/>
            </a:effectRef>
            <a:fontRef idx="minor">
              <a:schemeClr val="lt1"/>
            </a:fontRef>
          </p:style>
          <p:txBody>
            <a:bodyPr spcFirstLastPara="0" vert="horz" wrap="square" lIns="120904" tIns="150868" rIns="120904" bIns="120904" numCol="1" spcCol="1270" anchor="t" anchorCtr="0">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lvl="1" indent="-114300" algn="l" defTabSz="577850">
                <a:lnSpc>
                  <a:spcPct val="90000"/>
                </a:lnSpc>
                <a:spcBef>
                  <a:spcPct val="0"/>
                </a:spcBef>
                <a:spcAft>
                  <a:spcPct val="15000"/>
                </a:spcAft>
                <a:buChar char="••"/>
              </a:pPr>
              <a:r>
                <a:rPr lang="es-ES" sz="700" kern="1200" dirty="0" smtClean="0"/>
                <a:t>ACQ2 Master</a:t>
              </a:r>
              <a:endParaRPr lang="es-ES" sz="700" kern="1200" dirty="0"/>
            </a:p>
          </p:txBody>
        </p:sp>
        <p:grpSp>
          <p:nvGrpSpPr>
            <p:cNvPr id="29" name="Grupo 28"/>
            <p:cNvGrpSpPr/>
            <p:nvPr/>
          </p:nvGrpSpPr>
          <p:grpSpPr>
            <a:xfrm>
              <a:off x="7030878" y="2876795"/>
              <a:ext cx="1191491" cy="565897"/>
              <a:chOff x="7839301" y="3264280"/>
              <a:chExt cx="1191491" cy="565897"/>
            </a:xfrm>
          </p:grpSpPr>
          <p:sp>
            <p:nvSpPr>
              <p:cNvPr id="39" name="Rectángulo redondeado 38"/>
              <p:cNvSpPr/>
              <p:nvPr/>
            </p:nvSpPr>
            <p:spPr>
              <a:xfrm>
                <a:off x="7929354" y="3264280"/>
                <a:ext cx="1006189" cy="56589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600"/>
              </a:p>
            </p:txBody>
          </p:sp>
          <p:sp>
            <p:nvSpPr>
              <p:cNvPr id="40" name="CuadroTexto 61"/>
              <p:cNvSpPr txBox="1"/>
              <p:nvPr/>
            </p:nvSpPr>
            <p:spPr>
              <a:xfrm>
                <a:off x="7839301" y="3293057"/>
                <a:ext cx="1191491" cy="200055"/>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700" b="1" dirty="0" smtClean="0"/>
                  <a:t>ACQClient</a:t>
                </a:r>
                <a:endParaRPr lang="es-ES" sz="700" b="1" dirty="0"/>
              </a:p>
            </p:txBody>
          </p:sp>
          <p:grpSp>
            <p:nvGrpSpPr>
              <p:cNvPr id="41" name="Grupo 40"/>
              <p:cNvGrpSpPr/>
              <p:nvPr/>
            </p:nvGrpSpPr>
            <p:grpSpPr>
              <a:xfrm>
                <a:off x="7989795" y="3531069"/>
                <a:ext cx="885305" cy="218353"/>
                <a:chOff x="5098588" y="4069866"/>
                <a:chExt cx="885305" cy="218353"/>
              </a:xfrm>
            </p:grpSpPr>
            <p:sp>
              <p:nvSpPr>
                <p:cNvPr id="42" name="Rectángulo redondeado 41"/>
                <p:cNvSpPr/>
                <p:nvPr/>
              </p:nvSpPr>
              <p:spPr>
                <a:xfrm>
                  <a:off x="5098588" y="4069866"/>
                  <a:ext cx="885305" cy="218353"/>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sz="1600"/>
                </a:p>
              </p:txBody>
            </p:sp>
            <p:sp>
              <p:nvSpPr>
                <p:cNvPr id="43" name="CuadroTexto 62"/>
                <p:cNvSpPr txBox="1"/>
                <p:nvPr/>
              </p:nvSpPr>
              <p:spPr>
                <a:xfrm>
                  <a:off x="5137611" y="4072821"/>
                  <a:ext cx="846282" cy="200055"/>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700" b="1" dirty="0" smtClean="0"/>
                    <a:t>Backend Client</a:t>
                  </a:r>
                  <a:endParaRPr lang="es-ES" sz="700" b="1" dirty="0"/>
                </a:p>
              </p:txBody>
            </p:sp>
          </p:grpSp>
        </p:grpSp>
        <p:cxnSp>
          <p:nvCxnSpPr>
            <p:cNvPr id="30" name="Conector recto de flecha 29"/>
            <p:cNvCxnSpPr>
              <a:endCxn id="40" idx="0"/>
            </p:cNvCxnSpPr>
            <p:nvPr/>
          </p:nvCxnSpPr>
          <p:spPr>
            <a:xfrm>
              <a:off x="7624024" y="2308741"/>
              <a:ext cx="2600" cy="596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a:stCxn id="39" idx="3"/>
            </p:cNvCxnSpPr>
            <p:nvPr/>
          </p:nvCxnSpPr>
          <p:spPr>
            <a:xfrm flipV="1">
              <a:off x="8127120" y="3143584"/>
              <a:ext cx="308576" cy="16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CuadroTexto 71"/>
            <p:cNvSpPr txBox="1"/>
            <p:nvPr/>
          </p:nvSpPr>
          <p:spPr>
            <a:xfrm>
              <a:off x="6563480" y="2455647"/>
              <a:ext cx="1187359" cy="215444"/>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800" dirty="0" smtClean="0"/>
                <a:t>SetParamControl</a:t>
              </a:r>
              <a:endParaRPr lang="es-ES" sz="800" dirty="0"/>
            </a:p>
          </p:txBody>
        </p:sp>
        <p:grpSp>
          <p:nvGrpSpPr>
            <p:cNvPr id="33" name="Grupo 32"/>
            <p:cNvGrpSpPr/>
            <p:nvPr/>
          </p:nvGrpSpPr>
          <p:grpSpPr>
            <a:xfrm>
              <a:off x="6621522" y="1637751"/>
              <a:ext cx="1355587" cy="228456"/>
              <a:chOff x="3971325" y="5795913"/>
              <a:chExt cx="1355587" cy="228456"/>
            </a:xfrm>
          </p:grpSpPr>
          <p:sp>
            <p:nvSpPr>
              <p:cNvPr id="37" name="Rectángulo redondeado 36"/>
              <p:cNvSpPr/>
              <p:nvPr/>
            </p:nvSpPr>
            <p:spPr>
              <a:xfrm>
                <a:off x="3971325" y="5795913"/>
                <a:ext cx="1355587" cy="22845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600"/>
              </a:p>
            </p:txBody>
          </p:sp>
          <p:sp>
            <p:nvSpPr>
              <p:cNvPr id="38" name="CuadroTexto 78"/>
              <p:cNvSpPr txBox="1"/>
              <p:nvPr/>
            </p:nvSpPr>
            <p:spPr>
              <a:xfrm>
                <a:off x="3971325" y="5795913"/>
                <a:ext cx="1355587" cy="215444"/>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800" dirty="0" smtClean="0"/>
                  <a:t>InternalEventController</a:t>
                </a:r>
              </a:p>
            </p:txBody>
          </p:sp>
        </p:grpSp>
        <p:cxnSp>
          <p:nvCxnSpPr>
            <p:cNvPr id="34" name="Conector recto de flecha 33"/>
            <p:cNvCxnSpPr>
              <a:stCxn id="19" idx="2"/>
              <a:endCxn id="38" idx="1"/>
            </p:cNvCxnSpPr>
            <p:nvPr/>
          </p:nvCxnSpPr>
          <p:spPr>
            <a:xfrm flipV="1">
              <a:off x="6179614" y="1745473"/>
              <a:ext cx="441908" cy="281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p:cNvCxnSpPr>
              <a:stCxn id="19" idx="2"/>
              <a:endCxn id="45" idx="1"/>
            </p:cNvCxnSpPr>
            <p:nvPr/>
          </p:nvCxnSpPr>
          <p:spPr>
            <a:xfrm>
              <a:off x="6179614" y="2026985"/>
              <a:ext cx="637961" cy="41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angular 35"/>
            <p:cNvCxnSpPr>
              <a:stCxn id="38" idx="3"/>
              <a:endCxn id="45" idx="3"/>
            </p:cNvCxnSpPr>
            <p:nvPr/>
          </p:nvCxnSpPr>
          <p:spPr>
            <a:xfrm>
              <a:off x="7977109" y="1745473"/>
              <a:ext cx="245260" cy="323265"/>
            </a:xfrm>
            <a:prstGeom prst="bentConnector3">
              <a:avLst>
                <a:gd name="adj1" fmla="val 193207"/>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6399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4440" y="692696"/>
            <a:ext cx="9028660" cy="778098"/>
          </a:xfrm>
        </p:spPr>
        <p:txBody>
          <a:bodyPr/>
          <a:lstStyle/>
          <a:p>
            <a:r>
              <a:rPr lang="es-ES" sz="3600" dirty="0" smtClean="0">
                <a:solidFill>
                  <a:srgbClr val="0E95F0"/>
                </a:solidFill>
              </a:rPr>
              <a:t>COSRED 3 – </a:t>
            </a:r>
            <a:r>
              <a:rPr lang="es-ES" sz="3200" dirty="0" smtClean="0">
                <a:solidFill>
                  <a:srgbClr val="0E95F0"/>
                </a:solidFill>
              </a:rPr>
              <a:t>Demostración tiempo real</a:t>
            </a:r>
            <a:endParaRPr lang="es-ES" sz="2800" dirty="0"/>
          </a:p>
        </p:txBody>
      </p:sp>
      <p:sp>
        <p:nvSpPr>
          <p:cNvPr id="3" name="Marcador de texto 2"/>
          <p:cNvSpPr>
            <a:spLocks noGrp="1"/>
          </p:cNvSpPr>
          <p:nvPr>
            <p:ph type="body" sz="quarter" idx="13"/>
          </p:nvPr>
        </p:nvSpPr>
        <p:spPr/>
        <p:txBody>
          <a:bodyPr/>
          <a:lstStyle/>
          <a:p>
            <a:r>
              <a:rPr lang="es-ES" dirty="0"/>
              <a:t>Minsait by Indra – 25 Abril de 2018 </a:t>
            </a:r>
          </a:p>
        </p:txBody>
      </p:sp>
      <p:pic>
        <p:nvPicPr>
          <p:cNvPr id="91" name="Imagen 9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664" y="1628800"/>
            <a:ext cx="5953125" cy="4762500"/>
          </a:xfrm>
          <a:prstGeom prst="rect">
            <a:avLst/>
          </a:prstGeom>
        </p:spPr>
      </p:pic>
    </p:spTree>
    <p:extLst>
      <p:ext uri="{BB962C8B-B14F-4D97-AF65-F5344CB8AC3E}">
        <p14:creationId xmlns:p14="http://schemas.microsoft.com/office/powerpoint/2010/main" val="27987577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16496" y="4005064"/>
            <a:ext cx="8425524" cy="2232248"/>
          </a:xfrm>
        </p:spPr>
        <p:txBody>
          <a:bodyPr/>
          <a:lstStyle/>
          <a:p>
            <a:pPr marL="571500" indent="-571500">
              <a:buClr>
                <a:srgbClr val="7030A0"/>
              </a:buClr>
              <a:buFont typeface="Wingdings" panose="05000000000000000000" pitchFamily="2" charset="2"/>
              <a:buChar char="v"/>
            </a:pPr>
            <a:r>
              <a:rPr lang="es-ES" sz="3600" b="1" u="sng" dirty="0" smtClean="0"/>
              <a:t>BESÓS – Endesa</a:t>
            </a:r>
            <a:r>
              <a:rPr lang="es-ES" dirty="0" smtClean="0"/>
              <a:t/>
            </a:r>
            <a:br>
              <a:rPr lang="es-ES" dirty="0" smtClean="0"/>
            </a:br>
            <a:endParaRPr lang="es-ES" dirty="0"/>
          </a:p>
        </p:txBody>
      </p:sp>
      <p:sp>
        <p:nvSpPr>
          <p:cNvPr id="5" name="Título 1"/>
          <p:cNvSpPr txBox="1">
            <a:spLocks/>
          </p:cNvSpPr>
          <p:nvPr/>
        </p:nvSpPr>
        <p:spPr>
          <a:xfrm>
            <a:off x="416496" y="3212976"/>
            <a:ext cx="8425524" cy="2232248"/>
          </a:xfrm>
          <a:prstGeom prst="rect">
            <a:avLst/>
          </a:prstGeom>
        </p:spPr>
        <p:txBody>
          <a:bodyPr vert="horz" lIns="91440" tIns="45720" rIns="91440" bIns="45720" rtlCol="0" anchor="t">
            <a:noAutofit/>
          </a:bodyPr>
          <a:lstStyle>
            <a:lvl1pPr algn="l" defTabSz="914400" rtl="0" eaLnBrk="1" latinLnBrk="0" hangingPunct="1">
              <a:spcBef>
                <a:spcPct val="0"/>
              </a:spcBef>
              <a:buNone/>
              <a:defRPr sz="3400" b="0" kern="1200" baseline="0">
                <a:solidFill>
                  <a:srgbClr val="FFFFFF"/>
                </a:solidFill>
                <a:latin typeface="Arial"/>
                <a:ea typeface="+mj-ea"/>
                <a:cs typeface="Arial"/>
              </a:defRPr>
            </a:lvl1pPr>
          </a:lstStyle>
          <a:p>
            <a:pPr marL="571500" indent="-571500">
              <a:buClr>
                <a:srgbClr val="7030A0"/>
              </a:buClr>
              <a:buFont typeface="Wingdings" panose="05000000000000000000" pitchFamily="2" charset="2"/>
              <a:buChar char="v"/>
            </a:pPr>
            <a:r>
              <a:rPr lang="es-ES" sz="3600" dirty="0" smtClean="0"/>
              <a:t>COSRED 3</a:t>
            </a:r>
            <a:r>
              <a:rPr lang="es-ES" dirty="0" smtClean="0"/>
              <a:t/>
            </a:r>
            <a:br>
              <a:rPr lang="es-ES" dirty="0" smtClean="0"/>
            </a:br>
            <a:endParaRPr lang="es-ES" dirty="0"/>
          </a:p>
        </p:txBody>
      </p:sp>
      <p:sp>
        <p:nvSpPr>
          <p:cNvPr id="6" name="Marcador de texto 3"/>
          <p:cNvSpPr>
            <a:spLocks noGrp="1"/>
          </p:cNvSpPr>
          <p:nvPr>
            <p:ph type="body" sz="quarter" idx="14"/>
          </p:nvPr>
        </p:nvSpPr>
        <p:spPr>
          <a:xfrm>
            <a:off x="534028" y="692696"/>
            <a:ext cx="8595436" cy="2088232"/>
          </a:xfrm>
        </p:spPr>
        <p:txBody>
          <a:bodyPr/>
          <a:lstStyle/>
          <a:p>
            <a:pPr algn="ctr"/>
            <a:r>
              <a:rPr lang="es-ES" sz="6000" b="1" dirty="0" smtClean="0"/>
              <a:t>Arquitectura </a:t>
            </a:r>
            <a:r>
              <a:rPr lang="es-ES" sz="6000" b="1" dirty="0" err="1" smtClean="0"/>
              <a:t>.Net</a:t>
            </a:r>
            <a:r>
              <a:rPr lang="es-ES" sz="6000" b="1" dirty="0"/>
              <a:t> Core del mundo real </a:t>
            </a:r>
          </a:p>
        </p:txBody>
      </p:sp>
    </p:spTree>
    <p:extLst>
      <p:ext uri="{BB962C8B-B14F-4D97-AF65-F5344CB8AC3E}">
        <p14:creationId xmlns:p14="http://schemas.microsoft.com/office/powerpoint/2010/main" val="30621665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2400" dirty="0" smtClean="0"/>
              <a:t>¿Qué vamos a ver?</a:t>
            </a:r>
            <a:endParaRPr lang="es-ES" sz="2400" dirty="0"/>
          </a:p>
        </p:txBody>
      </p:sp>
      <p:sp>
        <p:nvSpPr>
          <p:cNvPr id="4" name="Marcador de contenido 3"/>
          <p:cNvSpPr>
            <a:spLocks noGrp="1"/>
          </p:cNvSpPr>
          <p:nvPr>
            <p:ph idx="1"/>
          </p:nvPr>
        </p:nvSpPr>
        <p:spPr>
          <a:xfrm>
            <a:off x="530223" y="2492896"/>
            <a:ext cx="9032876" cy="2709160"/>
          </a:xfrm>
        </p:spPr>
        <p:txBody>
          <a:bodyPr/>
          <a:lstStyle/>
          <a:p>
            <a:r>
              <a:rPr lang="es-ES" sz="1400" b="1" dirty="0" smtClean="0"/>
              <a:t>00:10			Presentación.</a:t>
            </a:r>
          </a:p>
          <a:p>
            <a:endParaRPr lang="es-ES" sz="1400" dirty="0"/>
          </a:p>
          <a:p>
            <a:r>
              <a:rPr lang="es-ES" sz="1400" b="1" dirty="0" smtClean="0"/>
              <a:t>00:40	CHARLA		Mostrar </a:t>
            </a:r>
            <a:r>
              <a:rPr lang="es-ES" sz="1400" b="1" dirty="0"/>
              <a:t>proyectos en los que trabajamos actualmente</a:t>
            </a:r>
            <a:r>
              <a:rPr lang="es-ES" sz="1400" b="1" dirty="0" smtClean="0"/>
              <a:t>.</a:t>
            </a:r>
            <a:r>
              <a:rPr lang="es-ES" sz="1400" dirty="0"/>
              <a:t> </a:t>
            </a:r>
            <a:endParaRPr lang="es-ES" sz="1400" dirty="0" smtClean="0"/>
          </a:p>
          <a:p>
            <a:endParaRPr lang="es-ES" sz="1400" dirty="0"/>
          </a:p>
          <a:p>
            <a:r>
              <a:rPr lang="es-ES" sz="1400" b="1" dirty="0" smtClean="0"/>
              <a:t>01:00	CHARLA		Mejoras </a:t>
            </a:r>
            <a:r>
              <a:rPr lang="es-ES" sz="1400" b="1" dirty="0"/>
              <a:t>sobre DDD</a:t>
            </a:r>
            <a:r>
              <a:rPr lang="es-ES" sz="1400" b="1" dirty="0" smtClean="0"/>
              <a:t>.</a:t>
            </a:r>
            <a:r>
              <a:rPr lang="es-ES" sz="1400" dirty="0"/>
              <a:t> </a:t>
            </a:r>
            <a:endParaRPr lang="es-ES" sz="1400" dirty="0" smtClean="0"/>
          </a:p>
          <a:p>
            <a:endParaRPr lang="es-ES" sz="1400" dirty="0"/>
          </a:p>
          <a:p>
            <a:r>
              <a:rPr lang="es-ES" sz="1400" b="1" dirty="0" smtClean="0"/>
              <a:t>01:30	TALLER</a:t>
            </a:r>
            <a:r>
              <a:rPr lang="es-ES" sz="1400" b="1" dirty="0"/>
              <a:t>                </a:t>
            </a:r>
            <a:r>
              <a:rPr lang="es-ES" sz="1400" b="1" dirty="0" smtClean="0"/>
              <a:t>	Tiempo </a:t>
            </a:r>
            <a:r>
              <a:rPr lang="es-ES" sz="1400" b="1" dirty="0"/>
              <a:t>real</a:t>
            </a:r>
            <a:r>
              <a:rPr lang="es-ES" sz="1400" b="1" dirty="0" smtClean="0"/>
              <a:t>.</a:t>
            </a:r>
            <a:endParaRPr lang="es-ES" sz="1400" dirty="0" smtClean="0"/>
          </a:p>
          <a:p>
            <a:endParaRPr lang="es-ES" sz="1400" dirty="0"/>
          </a:p>
          <a:p>
            <a:r>
              <a:rPr lang="es-ES" sz="1400" b="1" dirty="0" smtClean="0"/>
              <a:t>02:00	TALLER		Kata </a:t>
            </a:r>
            <a:r>
              <a:rPr lang="es-ES" sz="1400" b="1" dirty="0"/>
              <a:t>TDD sobre Linq y profundización en cómo funciona</a:t>
            </a:r>
            <a:r>
              <a:rPr lang="es-ES" sz="1400" b="1" dirty="0" smtClean="0"/>
              <a:t>.</a:t>
            </a:r>
            <a:endParaRPr lang="es-ES" dirty="0"/>
          </a:p>
        </p:txBody>
      </p:sp>
    </p:spTree>
    <p:extLst>
      <p:ext uri="{BB962C8B-B14F-4D97-AF65-F5344CB8AC3E}">
        <p14:creationId xmlns:p14="http://schemas.microsoft.com/office/powerpoint/2010/main" val="2446694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4440" y="692696"/>
            <a:ext cx="9028660" cy="778098"/>
          </a:xfrm>
        </p:spPr>
        <p:txBody>
          <a:bodyPr/>
          <a:lstStyle/>
          <a:p>
            <a:r>
              <a:rPr lang="es-ES" sz="3600" dirty="0" smtClean="0">
                <a:solidFill>
                  <a:srgbClr val="0E95F0"/>
                </a:solidFill>
              </a:rPr>
              <a:t>BESÓS - Endesa</a:t>
            </a:r>
            <a:endParaRPr lang="es-ES" sz="3200" dirty="0"/>
          </a:p>
        </p:txBody>
      </p:sp>
      <p:sp>
        <p:nvSpPr>
          <p:cNvPr id="3" name="Marcador de texto 2"/>
          <p:cNvSpPr>
            <a:spLocks noGrp="1"/>
          </p:cNvSpPr>
          <p:nvPr>
            <p:ph type="body" sz="quarter" idx="13"/>
          </p:nvPr>
        </p:nvSpPr>
        <p:spPr/>
        <p:txBody>
          <a:bodyPr/>
          <a:lstStyle/>
          <a:p>
            <a:r>
              <a:rPr lang="es-ES" dirty="0"/>
              <a:t>Minsait by Indra – 25 Abril de 2018 </a:t>
            </a:r>
          </a:p>
        </p:txBody>
      </p:sp>
      <p:sp>
        <p:nvSpPr>
          <p:cNvPr id="5" name="Marcador de contenido 2"/>
          <p:cNvSpPr>
            <a:spLocks noGrp="1"/>
          </p:cNvSpPr>
          <p:nvPr>
            <p:ph idx="1"/>
          </p:nvPr>
        </p:nvSpPr>
        <p:spPr>
          <a:xfrm>
            <a:off x="530224" y="1268760"/>
            <a:ext cx="9032876" cy="5384577"/>
          </a:xfrm>
        </p:spPr>
        <p:txBody>
          <a:bodyPr/>
          <a:lstStyle/>
          <a:p>
            <a:pPr marL="0" indent="0">
              <a:buNone/>
            </a:pPr>
            <a:endParaRPr lang="es-ES" sz="1600" dirty="0"/>
          </a:p>
          <a:p>
            <a:pPr marL="0" indent="0">
              <a:buClr>
                <a:srgbClr val="EF92F6"/>
              </a:buClr>
              <a:buSzPct val="102000"/>
              <a:buNone/>
            </a:pPr>
            <a:r>
              <a:rPr lang="es-ES" sz="1600" dirty="0" smtClean="0"/>
              <a:t>“Sistema de vigilancia de la planta de Besós (Barcelona) de Endesa.”</a:t>
            </a:r>
          </a:p>
          <a:p>
            <a:pPr marL="0" indent="0">
              <a:buClr>
                <a:srgbClr val="EF92F6"/>
              </a:buClr>
              <a:buSzPct val="102000"/>
              <a:buNone/>
            </a:pPr>
            <a:endParaRPr lang="es-ES" sz="1600" dirty="0"/>
          </a:p>
          <a:p>
            <a:pPr marL="0" indent="0">
              <a:buNone/>
            </a:pPr>
            <a:r>
              <a:rPr lang="es-ES" sz="1400" dirty="0" smtClean="0"/>
              <a:t>Consiste en el análisis en tiempo de real de la imagen de cámaras situadas en puntos críticos de la planta. En ellos se analizan la presencia de espumas en el agua, la temperatura de zonas críticas de los edificios o los patrones de señales de las boyas en el mar. Todo ello con el objetivo de visualizar todas los valores en tiempo real además de recibir diferentes tipos de alertas activamente.</a:t>
            </a:r>
            <a:endParaRPr lang="es-ES" sz="1400" dirty="0"/>
          </a:p>
        </p:txBody>
      </p:sp>
    </p:spTree>
    <p:extLst>
      <p:ext uri="{BB962C8B-B14F-4D97-AF65-F5344CB8AC3E}">
        <p14:creationId xmlns:p14="http://schemas.microsoft.com/office/powerpoint/2010/main" val="24619819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0224" y="500226"/>
            <a:ext cx="9028660" cy="778098"/>
          </a:xfrm>
        </p:spPr>
        <p:txBody>
          <a:bodyPr/>
          <a:lstStyle/>
          <a:p>
            <a:r>
              <a:rPr lang="es-ES" sz="3600" dirty="0" smtClean="0">
                <a:solidFill>
                  <a:srgbClr val="0E95F0"/>
                </a:solidFill>
              </a:rPr>
              <a:t>BESÓS - </a:t>
            </a:r>
            <a:r>
              <a:rPr lang="es-ES" sz="3200" dirty="0" smtClean="0">
                <a:solidFill>
                  <a:srgbClr val="0E95F0"/>
                </a:solidFill>
              </a:rPr>
              <a:t>Arquitectura</a:t>
            </a:r>
            <a:endParaRPr lang="es-ES" sz="3200" dirty="0">
              <a:solidFill>
                <a:srgbClr val="0E95F0"/>
              </a:solidFill>
            </a:endParaRPr>
          </a:p>
        </p:txBody>
      </p:sp>
      <p:sp>
        <p:nvSpPr>
          <p:cNvPr id="3" name="Marcador de contenido 2"/>
          <p:cNvSpPr>
            <a:spLocks noGrp="1"/>
          </p:cNvSpPr>
          <p:nvPr>
            <p:ph idx="1"/>
          </p:nvPr>
        </p:nvSpPr>
        <p:spPr/>
        <p:txBody>
          <a:bodyPr/>
          <a:lstStyle/>
          <a:p>
            <a:endParaRPr lang="es-ES" sz="1600" dirty="0"/>
          </a:p>
        </p:txBody>
      </p:sp>
      <p:sp>
        <p:nvSpPr>
          <p:cNvPr id="4" name="Marcador de texto 3"/>
          <p:cNvSpPr>
            <a:spLocks noGrp="1"/>
          </p:cNvSpPr>
          <p:nvPr>
            <p:ph type="body" sz="quarter" idx="13"/>
          </p:nvPr>
        </p:nvSpPr>
        <p:spPr/>
        <p:txBody>
          <a:bodyPr/>
          <a:lstStyle/>
          <a:p>
            <a:r>
              <a:rPr lang="es-ES" dirty="0" err="1"/>
              <a:t>Minsait</a:t>
            </a:r>
            <a:r>
              <a:rPr lang="es-ES" dirty="0"/>
              <a:t> </a:t>
            </a:r>
            <a:r>
              <a:rPr lang="es-ES" dirty="0" err="1"/>
              <a:t>by</a:t>
            </a:r>
            <a:r>
              <a:rPr lang="es-ES" dirty="0"/>
              <a:t> Indra – 25 Abril de 2018 </a:t>
            </a:r>
          </a:p>
          <a:p>
            <a:endParaRPr lang="es-ES" dirty="0"/>
          </a:p>
        </p:txBody>
      </p:sp>
      <p:sp>
        <p:nvSpPr>
          <p:cNvPr id="6" name="Rectángulo 5"/>
          <p:cNvSpPr/>
          <p:nvPr/>
        </p:nvSpPr>
        <p:spPr>
          <a:xfrm>
            <a:off x="134823" y="1278324"/>
            <a:ext cx="9570705" cy="53150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100"/>
          </a:p>
        </p:txBody>
      </p:sp>
      <p:sp>
        <p:nvSpPr>
          <p:cNvPr id="7" name="Forma libre 6"/>
          <p:cNvSpPr/>
          <p:nvPr/>
        </p:nvSpPr>
        <p:spPr bwMode="auto">
          <a:xfrm>
            <a:off x="267051" y="1404745"/>
            <a:ext cx="7920205" cy="2631549"/>
          </a:xfrm>
          <a:custGeom>
            <a:avLst/>
            <a:gdLst>
              <a:gd name="connsiteX0" fmla="*/ 1095316 w 1854488"/>
              <a:gd name="connsiteY0" fmla="*/ 0 h 1309384"/>
              <a:gd name="connsiteX1" fmla="*/ 1493449 w 1854488"/>
              <a:gd name="connsiteY1" fmla="*/ 266719 h 1309384"/>
              <a:gd name="connsiteX2" fmla="*/ 1499370 w 1854488"/>
              <a:gd name="connsiteY2" fmla="*/ 285996 h 1309384"/>
              <a:gd name="connsiteX3" fmla="*/ 1511886 w 1854488"/>
              <a:gd name="connsiteY3" fmla="*/ 284424 h 1309384"/>
              <a:gd name="connsiteX4" fmla="*/ 1854488 w 1854488"/>
              <a:gd name="connsiteY4" fmla="*/ 626029 h 1309384"/>
              <a:gd name="connsiteX5" fmla="*/ 1754142 w 1854488"/>
              <a:gd name="connsiteY5" fmla="*/ 867580 h 1309384"/>
              <a:gd name="connsiteX6" fmla="*/ 1731870 w 1854488"/>
              <a:gd name="connsiteY6" fmla="*/ 885903 h 1309384"/>
              <a:gd name="connsiteX7" fmla="*/ 1732398 w 1854488"/>
              <a:gd name="connsiteY7" fmla="*/ 890235 h 1309384"/>
              <a:gd name="connsiteX8" fmla="*/ 1478664 w 1854488"/>
              <a:gd name="connsiteY8" fmla="*/ 1152376 h 1309384"/>
              <a:gd name="connsiteX9" fmla="*/ 1466132 w 1854488"/>
              <a:gd name="connsiteY9" fmla="*/ 1150419 h 1309384"/>
              <a:gd name="connsiteX10" fmla="*/ 1465219 w 1854488"/>
              <a:gd name="connsiteY10" fmla="*/ 1152067 h 1309384"/>
              <a:gd name="connsiteX11" fmla="*/ 1163284 w 1854488"/>
              <a:gd name="connsiteY11" fmla="*/ 1309384 h 1309384"/>
              <a:gd name="connsiteX12" fmla="*/ 959700 w 1854488"/>
              <a:gd name="connsiteY12" fmla="*/ 1248445 h 1309384"/>
              <a:gd name="connsiteX13" fmla="*/ 914154 w 1854488"/>
              <a:gd name="connsiteY13" fmla="*/ 1211620 h 1309384"/>
              <a:gd name="connsiteX14" fmla="*/ 910033 w 1854488"/>
              <a:gd name="connsiteY14" fmla="*/ 1214368 h 1309384"/>
              <a:gd name="connsiteX15" fmla="*/ 752316 w 1854488"/>
              <a:gd name="connsiteY15" fmla="*/ 1254750 h 1309384"/>
              <a:gd name="connsiteX16" fmla="*/ 489574 w 1854488"/>
              <a:gd name="connsiteY16" fmla="*/ 1120367 h 1309384"/>
              <a:gd name="connsiteX17" fmla="*/ 466996 w 1854488"/>
              <a:gd name="connsiteY17" fmla="*/ 1080355 h 1309384"/>
              <a:gd name="connsiteX18" fmla="*/ 440806 w 1854488"/>
              <a:gd name="connsiteY18" fmla="*/ 1088754 h 1309384"/>
              <a:gd name="connsiteX19" fmla="*/ 389670 w 1854488"/>
              <a:gd name="connsiteY19" fmla="*/ 1094080 h 1309384"/>
              <a:gd name="connsiteX20" fmla="*/ 210253 w 1854488"/>
              <a:gd name="connsiteY20" fmla="*/ 1017301 h 1309384"/>
              <a:gd name="connsiteX21" fmla="*/ 166892 w 1854488"/>
              <a:gd name="connsiteY21" fmla="*/ 950857 h 1309384"/>
              <a:gd name="connsiteX22" fmla="*/ 154969 w 1854488"/>
              <a:gd name="connsiteY22" fmla="*/ 947034 h 1309384"/>
              <a:gd name="connsiteX23" fmla="*/ 0 w 1854488"/>
              <a:gd name="connsiteY23" fmla="*/ 705493 h 1309384"/>
              <a:gd name="connsiteX24" fmla="*/ 202598 w 1854488"/>
              <a:gd name="connsiteY24" fmla="*/ 448678 h 1309384"/>
              <a:gd name="connsiteX25" fmla="*/ 219843 w 1854488"/>
              <a:gd name="connsiteY25" fmla="*/ 446882 h 1309384"/>
              <a:gd name="connsiteX26" fmla="*/ 226373 w 1854488"/>
              <a:gd name="connsiteY26" fmla="*/ 386132 h 1309384"/>
              <a:gd name="connsiteX27" fmla="*/ 560910 w 1854488"/>
              <a:gd name="connsiteY27" fmla="*/ 130423 h 1309384"/>
              <a:gd name="connsiteX28" fmla="*/ 693827 w 1854488"/>
              <a:gd name="connsiteY28" fmla="*/ 155590 h 1309384"/>
              <a:gd name="connsiteX29" fmla="*/ 745649 w 1854488"/>
              <a:gd name="connsiteY29" fmla="*/ 181970 h 1309384"/>
              <a:gd name="connsiteX30" fmla="*/ 789783 w 1854488"/>
              <a:gd name="connsiteY30" fmla="*/ 127907 h 1309384"/>
              <a:gd name="connsiteX31" fmla="*/ 1095316 w 1854488"/>
              <a:gd name="connsiteY31" fmla="*/ 0 h 130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4488" h="1309384">
                <a:moveTo>
                  <a:pt x="1095316" y="0"/>
                </a:moveTo>
                <a:cubicBezTo>
                  <a:pt x="1274293" y="0"/>
                  <a:pt x="1427855" y="109979"/>
                  <a:pt x="1493449" y="266719"/>
                </a:cubicBezTo>
                <a:lnTo>
                  <a:pt x="1499370" y="285996"/>
                </a:lnTo>
                <a:lnTo>
                  <a:pt x="1511886" y="284424"/>
                </a:lnTo>
                <a:cubicBezTo>
                  <a:pt x="1701100" y="284424"/>
                  <a:pt x="1854488" y="437366"/>
                  <a:pt x="1854488" y="626029"/>
                </a:cubicBezTo>
                <a:cubicBezTo>
                  <a:pt x="1854488" y="720361"/>
                  <a:pt x="1816141" y="805762"/>
                  <a:pt x="1754142" y="867580"/>
                </a:cubicBezTo>
                <a:lnTo>
                  <a:pt x="1731870" y="885903"/>
                </a:lnTo>
                <a:lnTo>
                  <a:pt x="1732398" y="890235"/>
                </a:lnTo>
                <a:cubicBezTo>
                  <a:pt x="1732398" y="1035011"/>
                  <a:pt x="1618797" y="1152376"/>
                  <a:pt x="1478664" y="1152376"/>
                </a:cubicBezTo>
                <a:lnTo>
                  <a:pt x="1466132" y="1150419"/>
                </a:lnTo>
                <a:lnTo>
                  <a:pt x="1465219" y="1152067"/>
                </a:lnTo>
                <a:cubicBezTo>
                  <a:pt x="1399783" y="1246981"/>
                  <a:pt x="1288970" y="1309384"/>
                  <a:pt x="1163284" y="1309384"/>
                </a:cubicBezTo>
                <a:cubicBezTo>
                  <a:pt x="1087872" y="1309384"/>
                  <a:pt x="1017815" y="1286919"/>
                  <a:pt x="959700" y="1248445"/>
                </a:cubicBezTo>
                <a:lnTo>
                  <a:pt x="914154" y="1211620"/>
                </a:lnTo>
                <a:lnTo>
                  <a:pt x="910033" y="1214368"/>
                </a:lnTo>
                <a:cubicBezTo>
                  <a:pt x="863589" y="1240058"/>
                  <a:pt x="809736" y="1254750"/>
                  <a:pt x="752316" y="1254750"/>
                </a:cubicBezTo>
                <a:cubicBezTo>
                  <a:pt x="642944" y="1254750"/>
                  <a:pt x="546515" y="1201444"/>
                  <a:pt x="489574" y="1120367"/>
                </a:cubicBezTo>
                <a:lnTo>
                  <a:pt x="466996" y="1080355"/>
                </a:lnTo>
                <a:lnTo>
                  <a:pt x="440806" y="1088754"/>
                </a:lnTo>
                <a:cubicBezTo>
                  <a:pt x="424288" y="1092246"/>
                  <a:pt x="407186" y="1094080"/>
                  <a:pt x="389670" y="1094080"/>
                </a:cubicBezTo>
                <a:cubicBezTo>
                  <a:pt x="319603" y="1094080"/>
                  <a:pt x="256170" y="1064739"/>
                  <a:pt x="210253" y="1017301"/>
                </a:cubicBezTo>
                <a:lnTo>
                  <a:pt x="166892" y="950857"/>
                </a:lnTo>
                <a:lnTo>
                  <a:pt x="154969" y="947034"/>
                </a:lnTo>
                <a:cubicBezTo>
                  <a:pt x="63900" y="907238"/>
                  <a:pt x="0" y="814075"/>
                  <a:pt x="0" y="705493"/>
                </a:cubicBezTo>
                <a:cubicBezTo>
                  <a:pt x="0" y="578814"/>
                  <a:pt x="86976" y="473122"/>
                  <a:pt x="202598" y="448678"/>
                </a:cubicBezTo>
                <a:lnTo>
                  <a:pt x="219843" y="446882"/>
                </a:lnTo>
                <a:lnTo>
                  <a:pt x="226373" y="386132"/>
                </a:lnTo>
                <a:cubicBezTo>
                  <a:pt x="258214" y="240199"/>
                  <a:pt x="395893" y="130423"/>
                  <a:pt x="560910" y="130423"/>
                </a:cubicBezTo>
                <a:cubicBezTo>
                  <a:pt x="608058" y="130423"/>
                  <a:pt x="652974" y="139384"/>
                  <a:pt x="693827" y="155590"/>
                </a:cubicBezTo>
                <a:lnTo>
                  <a:pt x="745649" y="181970"/>
                </a:lnTo>
                <a:lnTo>
                  <a:pt x="789783" y="127907"/>
                </a:lnTo>
                <a:cubicBezTo>
                  <a:pt x="867976" y="48880"/>
                  <a:pt x="975998" y="0"/>
                  <a:pt x="1095316" y="0"/>
                </a:cubicBezTo>
                <a:close/>
              </a:path>
            </a:pathLst>
          </a:custGeom>
          <a:noFill/>
          <a:ln w="25400" cap="flat" cmpd="sng" algn="ctr">
            <a:solidFill>
              <a:schemeClr val="tx1">
                <a:lumMod val="65000"/>
                <a:lumOff val="35000"/>
              </a:schemeClr>
            </a:solidFill>
            <a:prstDash val="dash"/>
            <a:round/>
            <a:headEnd type="none" w="med" len="med"/>
            <a:tailEnd type="none" w="med" len="med"/>
          </a:ln>
          <a:effectLst/>
        </p:spPr>
        <p:txBody>
          <a:bodyPr vert="horz" wrap="square" lIns="108002" tIns="54001" rIns="108002" bIns="54001" numCol="1" rtlCol="0" anchor="t" anchorCtr="0" compatLnSpc="1">
            <a:prstTxWarp prst="textNoShape">
              <a:avLst/>
            </a:prstTxWarp>
          </a:bodyPr>
          <a:lstStyle/>
          <a:p>
            <a:pPr defTabSz="1079998" eaLnBrk="0" fontAlgn="base" hangingPunct="0">
              <a:spcBef>
                <a:spcPct val="0"/>
              </a:spcBef>
              <a:spcAft>
                <a:spcPct val="0"/>
              </a:spcAft>
            </a:pPr>
            <a:endParaRPr lang="es-ES" sz="1100" b="1">
              <a:latin typeface="Arial" charset="0"/>
              <a:ea typeface="ＭＳ Ｐゴシック" charset="-128"/>
              <a:cs typeface="ＭＳ Ｐゴシック" charset="-128"/>
            </a:endParaRPr>
          </a:p>
        </p:txBody>
      </p:sp>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7062" y="2621239"/>
            <a:ext cx="782931" cy="575253"/>
          </a:xfrm>
          <a:prstGeom prst="rect">
            <a:avLst/>
          </a:prstGeom>
          <a:noFill/>
        </p:spPr>
      </p:pic>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2843" y="2653957"/>
            <a:ext cx="693871" cy="509817"/>
          </a:xfrm>
          <a:prstGeom prst="rect">
            <a:avLst/>
          </a:prstGeom>
          <a:noFill/>
        </p:spPr>
      </p:pic>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6667" y="2648166"/>
            <a:ext cx="693871" cy="509817"/>
          </a:xfrm>
          <a:prstGeom prst="rect">
            <a:avLst/>
          </a:prstGeom>
          <a:noFill/>
        </p:spPr>
      </p:pic>
      <p:sp>
        <p:nvSpPr>
          <p:cNvPr id="11" name="CuadroTexto 10"/>
          <p:cNvSpPr txBox="1"/>
          <p:nvPr/>
        </p:nvSpPr>
        <p:spPr>
          <a:xfrm>
            <a:off x="1046960" y="2364512"/>
            <a:ext cx="1453284" cy="430887"/>
          </a:xfrm>
          <a:prstGeom prst="rect">
            <a:avLst/>
          </a:prstGeom>
          <a:noFill/>
        </p:spPr>
        <p:txBody>
          <a:bodyPr wrap="square" rtlCol="0">
            <a:spAutoFit/>
          </a:bodyPr>
          <a:lstStyle/>
          <a:p>
            <a:pPr algn="ctr"/>
            <a:r>
              <a:rPr lang="es-ES" sz="1100" b="1" dirty="0"/>
              <a:t>Algoritmo</a:t>
            </a:r>
          </a:p>
          <a:p>
            <a:pPr algn="ctr"/>
            <a:endParaRPr lang="es-ES" sz="1100" dirty="0"/>
          </a:p>
        </p:txBody>
      </p:sp>
      <p:sp>
        <p:nvSpPr>
          <p:cNvPr id="12" name="CuadroTexto 11"/>
          <p:cNvSpPr txBox="1"/>
          <p:nvPr/>
        </p:nvSpPr>
        <p:spPr>
          <a:xfrm>
            <a:off x="3065984" y="2255202"/>
            <a:ext cx="1448190" cy="430887"/>
          </a:xfrm>
          <a:prstGeom prst="rect">
            <a:avLst/>
          </a:prstGeom>
          <a:noFill/>
        </p:spPr>
        <p:txBody>
          <a:bodyPr wrap="square" rtlCol="0">
            <a:spAutoFit/>
          </a:bodyPr>
          <a:lstStyle/>
          <a:p>
            <a:pPr algn="ctr"/>
            <a:r>
              <a:rPr lang="es-ES" sz="1100" b="1" dirty="0"/>
              <a:t>Servidor de </a:t>
            </a:r>
            <a:r>
              <a:rPr lang="es-ES" sz="1100" b="1" dirty="0" smtClean="0"/>
              <a:t>control</a:t>
            </a:r>
            <a:endParaRPr lang="es-ES" sz="1100" dirty="0"/>
          </a:p>
        </p:txBody>
      </p:sp>
      <p:sp>
        <p:nvSpPr>
          <p:cNvPr id="13" name="CuadroTexto 12"/>
          <p:cNvSpPr txBox="1"/>
          <p:nvPr/>
        </p:nvSpPr>
        <p:spPr>
          <a:xfrm>
            <a:off x="6161412" y="2372695"/>
            <a:ext cx="1311836" cy="261610"/>
          </a:xfrm>
          <a:prstGeom prst="rect">
            <a:avLst/>
          </a:prstGeom>
          <a:noFill/>
        </p:spPr>
        <p:txBody>
          <a:bodyPr wrap="square" rtlCol="0">
            <a:spAutoFit/>
          </a:bodyPr>
          <a:lstStyle/>
          <a:p>
            <a:pPr algn="ctr"/>
            <a:r>
              <a:rPr lang="es-ES" sz="1100" b="1" dirty="0"/>
              <a:t>Base de </a:t>
            </a:r>
            <a:r>
              <a:rPr lang="es-ES" sz="1100" b="1" dirty="0" smtClean="0"/>
              <a:t>Datos</a:t>
            </a:r>
            <a:endParaRPr lang="es-ES" sz="1100" dirty="0"/>
          </a:p>
        </p:txBody>
      </p:sp>
      <p:pic>
        <p:nvPicPr>
          <p:cNvPr id="14" name="Imagen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9669" y="1509973"/>
            <a:ext cx="1161013" cy="341218"/>
          </a:xfrm>
          <a:prstGeom prst="rect">
            <a:avLst/>
          </a:prstGeom>
          <a:noFill/>
        </p:spPr>
      </p:pic>
      <p:cxnSp>
        <p:nvCxnSpPr>
          <p:cNvPr id="15" name="Conector recto de flecha 14"/>
          <p:cNvCxnSpPr>
            <a:stCxn id="10" idx="3"/>
            <a:endCxn id="9" idx="1"/>
          </p:cNvCxnSpPr>
          <p:nvPr/>
        </p:nvCxnSpPr>
        <p:spPr>
          <a:xfrm>
            <a:off x="2120538" y="2903075"/>
            <a:ext cx="1312305" cy="5791"/>
          </a:xfrm>
          <a:prstGeom prst="straightConnector1">
            <a:avLst/>
          </a:prstGeom>
          <a:noFill/>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a:stCxn id="9" idx="2"/>
            <a:endCxn id="32" idx="0"/>
          </p:cNvCxnSpPr>
          <p:nvPr/>
        </p:nvCxnSpPr>
        <p:spPr>
          <a:xfrm flipH="1">
            <a:off x="1485731" y="3163774"/>
            <a:ext cx="2294048" cy="2209945"/>
          </a:xfrm>
          <a:prstGeom prst="straightConnector1">
            <a:avLst/>
          </a:prstGeom>
          <a:noFill/>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2179602" y="2504438"/>
            <a:ext cx="1212944" cy="769441"/>
          </a:xfrm>
          <a:prstGeom prst="rect">
            <a:avLst/>
          </a:prstGeom>
          <a:noFill/>
        </p:spPr>
        <p:txBody>
          <a:bodyPr wrap="square" rtlCol="0">
            <a:spAutoFit/>
          </a:bodyPr>
          <a:lstStyle/>
          <a:p>
            <a:pPr algn="ctr"/>
            <a:r>
              <a:rPr lang="es-ES" sz="1100" dirty="0" smtClean="0"/>
              <a:t>4 </a:t>
            </a:r>
            <a:r>
              <a:rPr lang="es-ES" sz="1100" dirty="0"/>
              <a:t>–</a:t>
            </a:r>
            <a:r>
              <a:rPr lang="es-ES" sz="1100" dirty="0" smtClean="0"/>
              <a:t> Configuración</a:t>
            </a:r>
            <a:endParaRPr lang="es-ES" sz="1100" dirty="0"/>
          </a:p>
          <a:p>
            <a:pPr algn="ctr"/>
            <a:endParaRPr lang="es-ES" sz="1100" dirty="0"/>
          </a:p>
          <a:p>
            <a:pPr algn="ctr"/>
            <a:r>
              <a:rPr lang="es-ES" sz="1100" dirty="0" smtClean="0"/>
              <a:t>5 </a:t>
            </a:r>
            <a:r>
              <a:rPr lang="es-ES" sz="1100" dirty="0"/>
              <a:t>–</a:t>
            </a:r>
            <a:r>
              <a:rPr lang="es-ES" sz="1100" dirty="0" smtClean="0"/>
              <a:t> Eventos</a:t>
            </a:r>
            <a:endParaRPr lang="es-ES" sz="1100" dirty="0"/>
          </a:p>
        </p:txBody>
      </p:sp>
      <p:sp>
        <p:nvSpPr>
          <p:cNvPr id="18" name="CuadroTexto 17"/>
          <p:cNvSpPr txBox="1"/>
          <p:nvPr/>
        </p:nvSpPr>
        <p:spPr>
          <a:xfrm>
            <a:off x="489416" y="4189959"/>
            <a:ext cx="1197491" cy="769441"/>
          </a:xfrm>
          <a:prstGeom prst="rect">
            <a:avLst/>
          </a:prstGeom>
          <a:noFill/>
        </p:spPr>
        <p:txBody>
          <a:bodyPr wrap="square" rtlCol="0">
            <a:spAutoFit/>
          </a:bodyPr>
          <a:lstStyle/>
          <a:p>
            <a:pPr algn="ctr"/>
            <a:r>
              <a:rPr lang="es-ES" sz="1100" dirty="0" smtClean="0"/>
              <a:t>1 </a:t>
            </a:r>
            <a:r>
              <a:rPr lang="es-ES" sz="1100" dirty="0"/>
              <a:t>–</a:t>
            </a:r>
            <a:r>
              <a:rPr lang="es-ES" sz="1100" dirty="0" smtClean="0"/>
              <a:t> Procesamiento</a:t>
            </a:r>
            <a:endParaRPr lang="es-ES" sz="1100" dirty="0"/>
          </a:p>
          <a:p>
            <a:pPr algn="ctr"/>
            <a:r>
              <a:rPr lang="es-ES" sz="1100" dirty="0"/>
              <a:t>de </a:t>
            </a:r>
            <a:r>
              <a:rPr lang="es-ES" sz="1100" dirty="0" smtClean="0"/>
              <a:t>imágenes</a:t>
            </a:r>
            <a:endParaRPr lang="es-ES" sz="1100" dirty="0"/>
          </a:p>
          <a:p>
            <a:pPr algn="ctr"/>
            <a:endParaRPr lang="es-ES" sz="1100" dirty="0"/>
          </a:p>
        </p:txBody>
      </p:sp>
      <p:cxnSp>
        <p:nvCxnSpPr>
          <p:cNvPr id="19" name="Conector recto de flecha 18"/>
          <p:cNvCxnSpPr>
            <a:stCxn id="10" idx="2"/>
            <a:endCxn id="32" idx="0"/>
          </p:cNvCxnSpPr>
          <p:nvPr/>
        </p:nvCxnSpPr>
        <p:spPr>
          <a:xfrm flipH="1">
            <a:off x="1485731" y="3157983"/>
            <a:ext cx="287872" cy="2215736"/>
          </a:xfrm>
          <a:prstGeom prst="straightConnector1">
            <a:avLst/>
          </a:prstGeom>
          <a:noFill/>
          <a:ln>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2517752" y="4292789"/>
            <a:ext cx="1262027" cy="600164"/>
          </a:xfrm>
          <a:prstGeom prst="rect">
            <a:avLst/>
          </a:prstGeom>
          <a:noFill/>
        </p:spPr>
        <p:txBody>
          <a:bodyPr wrap="square" rtlCol="0">
            <a:spAutoFit/>
          </a:bodyPr>
          <a:lstStyle/>
          <a:p>
            <a:pPr algn="ctr"/>
            <a:r>
              <a:rPr lang="es-ES" sz="1100" dirty="0" smtClean="0"/>
              <a:t>3 </a:t>
            </a:r>
            <a:r>
              <a:rPr lang="es-ES" sz="1100" dirty="0"/>
              <a:t>–</a:t>
            </a:r>
            <a:r>
              <a:rPr lang="es-ES" sz="1100" dirty="0" smtClean="0"/>
              <a:t> Comandos </a:t>
            </a:r>
            <a:r>
              <a:rPr lang="es-ES" sz="1100" dirty="0"/>
              <a:t>de movimiento</a:t>
            </a:r>
          </a:p>
          <a:p>
            <a:pPr algn="ctr"/>
            <a:endParaRPr lang="es-ES" sz="1100" dirty="0"/>
          </a:p>
        </p:txBody>
      </p:sp>
      <p:cxnSp>
        <p:nvCxnSpPr>
          <p:cNvPr id="21" name="Conector recto de flecha 20"/>
          <p:cNvCxnSpPr>
            <a:stCxn id="9" idx="3"/>
            <a:endCxn id="8" idx="1"/>
          </p:cNvCxnSpPr>
          <p:nvPr/>
        </p:nvCxnSpPr>
        <p:spPr>
          <a:xfrm>
            <a:off x="4126714" y="2908866"/>
            <a:ext cx="2360348" cy="0"/>
          </a:xfrm>
          <a:prstGeom prst="straightConnector1">
            <a:avLst/>
          </a:prstGeom>
          <a:noFill/>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CuadroTexto 21"/>
          <p:cNvSpPr txBox="1"/>
          <p:nvPr/>
        </p:nvSpPr>
        <p:spPr>
          <a:xfrm>
            <a:off x="4836846" y="2670107"/>
            <a:ext cx="1007241" cy="430887"/>
          </a:xfrm>
          <a:prstGeom prst="rect">
            <a:avLst/>
          </a:prstGeom>
          <a:noFill/>
        </p:spPr>
        <p:txBody>
          <a:bodyPr wrap="square" rtlCol="0">
            <a:spAutoFit/>
          </a:bodyPr>
          <a:lstStyle/>
          <a:p>
            <a:pPr algn="ctr"/>
            <a:r>
              <a:rPr lang="es-ES" sz="1100" dirty="0" smtClean="0"/>
              <a:t>6 </a:t>
            </a:r>
            <a:r>
              <a:rPr lang="es-ES" sz="1100" dirty="0"/>
              <a:t>–</a:t>
            </a:r>
            <a:r>
              <a:rPr lang="es-ES" sz="1100" dirty="0" smtClean="0"/>
              <a:t> Datos</a:t>
            </a:r>
            <a:endParaRPr lang="es-ES" sz="1100" dirty="0"/>
          </a:p>
          <a:p>
            <a:pPr algn="ctr"/>
            <a:endParaRPr lang="es-ES" sz="1100" dirty="0"/>
          </a:p>
        </p:txBody>
      </p:sp>
      <p:cxnSp>
        <p:nvCxnSpPr>
          <p:cNvPr id="23" name="Conector recto de flecha 22"/>
          <p:cNvCxnSpPr>
            <a:stCxn id="9" idx="2"/>
            <a:endCxn id="35" idx="0"/>
          </p:cNvCxnSpPr>
          <p:nvPr/>
        </p:nvCxnSpPr>
        <p:spPr>
          <a:xfrm>
            <a:off x="3779779" y="3163774"/>
            <a:ext cx="917941" cy="2215866"/>
          </a:xfrm>
          <a:prstGeom prst="straightConnector1">
            <a:avLst/>
          </a:prstGeom>
          <a:noFill/>
          <a:ln>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CuadroTexto 23"/>
          <p:cNvSpPr txBox="1"/>
          <p:nvPr/>
        </p:nvSpPr>
        <p:spPr>
          <a:xfrm>
            <a:off x="4354462" y="4184044"/>
            <a:ext cx="1176707" cy="769441"/>
          </a:xfrm>
          <a:prstGeom prst="rect">
            <a:avLst/>
          </a:prstGeom>
          <a:noFill/>
        </p:spPr>
        <p:txBody>
          <a:bodyPr wrap="square" rtlCol="0">
            <a:spAutoFit/>
          </a:bodyPr>
          <a:lstStyle/>
          <a:p>
            <a:pPr algn="ctr"/>
            <a:r>
              <a:rPr lang="es-ES" sz="1100" dirty="0"/>
              <a:t>2</a:t>
            </a:r>
            <a:r>
              <a:rPr lang="es-ES" sz="1100" dirty="0" smtClean="0"/>
              <a:t> – Páginas, peticiones web y tiempo real</a:t>
            </a:r>
            <a:endParaRPr lang="es-ES" sz="1100" dirty="0"/>
          </a:p>
          <a:p>
            <a:pPr algn="ctr"/>
            <a:endParaRPr lang="es-ES" sz="1100" dirty="0"/>
          </a:p>
        </p:txBody>
      </p:sp>
      <p:grpSp>
        <p:nvGrpSpPr>
          <p:cNvPr id="25" name="Grupo 24"/>
          <p:cNvGrpSpPr/>
          <p:nvPr/>
        </p:nvGrpSpPr>
        <p:grpSpPr>
          <a:xfrm>
            <a:off x="267051" y="4924944"/>
            <a:ext cx="5679457" cy="1535684"/>
            <a:chOff x="198952" y="6323798"/>
            <a:chExt cx="8545389" cy="3120390"/>
          </a:xfrm>
        </p:grpSpPr>
        <p:sp>
          <p:nvSpPr>
            <p:cNvPr id="32" name="CustomShape 4"/>
            <p:cNvSpPr/>
            <p:nvPr/>
          </p:nvSpPr>
          <p:spPr>
            <a:xfrm>
              <a:off x="1510590" y="7235674"/>
              <a:ext cx="1044008" cy="1485039"/>
            </a:xfrm>
            <a:prstGeom prst="roundRect">
              <a:avLst>
                <a:gd name="adj" fmla="val 7771"/>
              </a:avLst>
            </a:prstGeom>
            <a:noFill/>
            <a:ln w="19080">
              <a:solidFill>
                <a:srgbClr val="808080"/>
              </a:solidFill>
              <a:prstDash val="sysDash"/>
              <a:round/>
            </a:ln>
          </p:spPr>
          <p:style>
            <a:lnRef idx="1">
              <a:schemeClr val="accent1"/>
            </a:lnRef>
            <a:fillRef idx="0">
              <a:schemeClr val="accent1"/>
            </a:fillRef>
            <a:effectRef idx="0">
              <a:schemeClr val="accent1"/>
            </a:effectRef>
            <a:fontRef idx="minor"/>
          </p:style>
        </p:sp>
        <p:pic>
          <p:nvPicPr>
            <p:cNvPr id="33" name="Imagen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0910" y="7337240"/>
              <a:ext cx="658348" cy="653240"/>
            </a:xfrm>
            <a:prstGeom prst="rect">
              <a:avLst/>
            </a:prstGeom>
            <a:noFill/>
          </p:spPr>
        </p:pic>
        <p:pic>
          <p:nvPicPr>
            <p:cNvPr id="34" name="Imagen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93086" y="8028595"/>
              <a:ext cx="473996" cy="470321"/>
            </a:xfrm>
            <a:prstGeom prst="rect">
              <a:avLst/>
            </a:prstGeom>
            <a:noFill/>
          </p:spPr>
        </p:pic>
        <p:sp>
          <p:nvSpPr>
            <p:cNvPr id="35" name="Rectángulo redondeado 34"/>
            <p:cNvSpPr/>
            <p:nvPr/>
          </p:nvSpPr>
          <p:spPr>
            <a:xfrm>
              <a:off x="6035159" y="7247705"/>
              <a:ext cx="1660474" cy="1485039"/>
            </a:xfrm>
            <a:prstGeom prst="roundRect">
              <a:avLst/>
            </a:prstGeom>
            <a:noFill/>
            <a:ln/>
          </p:spPr>
          <p:style>
            <a:lnRef idx="2">
              <a:schemeClr val="dk1"/>
            </a:lnRef>
            <a:fillRef idx="1">
              <a:schemeClr val="lt1"/>
            </a:fillRef>
            <a:effectRef idx="0">
              <a:schemeClr val="dk1"/>
            </a:effectRef>
            <a:fontRef idx="minor">
              <a:schemeClr val="dk1"/>
            </a:fontRef>
          </p:style>
          <p:txBody>
            <a:bodyPr lIns="42520" rIns="42520" rtlCol="0" anchor="ctr"/>
            <a:lstStyle/>
            <a:p>
              <a:pPr algn="ctr"/>
              <a:r>
                <a:rPr lang="es-ES" sz="1100" b="1" dirty="0">
                  <a:solidFill>
                    <a:schemeClr val="tx1"/>
                  </a:solidFill>
                </a:rPr>
                <a:t>Cliente Web</a:t>
              </a:r>
            </a:p>
            <a:p>
              <a:pPr algn="ctr"/>
              <a:r>
                <a:rPr lang="es-ES" sz="1100" b="1" dirty="0">
                  <a:solidFill>
                    <a:schemeClr val="tx1"/>
                  </a:solidFill>
                </a:rPr>
                <a:t>(Navegador)</a:t>
              </a:r>
            </a:p>
          </p:txBody>
        </p:sp>
        <p:cxnSp>
          <p:nvCxnSpPr>
            <p:cNvPr id="36" name="Conector recto de flecha 35"/>
            <p:cNvCxnSpPr>
              <a:stCxn id="32" idx="3"/>
              <a:endCxn id="35" idx="1"/>
            </p:cNvCxnSpPr>
            <p:nvPr/>
          </p:nvCxnSpPr>
          <p:spPr>
            <a:xfrm>
              <a:off x="2554598" y="7978194"/>
              <a:ext cx="3480561" cy="12031"/>
            </a:xfrm>
            <a:prstGeom prst="straightConnector1">
              <a:avLst/>
            </a:prstGeom>
            <a:noFill/>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CuadroTexto 36"/>
            <p:cNvSpPr txBox="1"/>
            <p:nvPr/>
          </p:nvSpPr>
          <p:spPr>
            <a:xfrm>
              <a:off x="2870928" y="7487951"/>
              <a:ext cx="2847898" cy="875529"/>
            </a:xfrm>
            <a:prstGeom prst="rect">
              <a:avLst/>
            </a:prstGeom>
            <a:noFill/>
          </p:spPr>
          <p:txBody>
            <a:bodyPr wrap="square" rtlCol="0">
              <a:spAutoFit/>
            </a:bodyPr>
            <a:lstStyle/>
            <a:p>
              <a:pPr algn="ctr"/>
              <a:r>
                <a:rPr lang="es-ES" sz="1100" dirty="0" smtClean="0"/>
                <a:t>7 </a:t>
              </a:r>
              <a:r>
                <a:rPr lang="es-ES" sz="1100" dirty="0"/>
                <a:t>– </a:t>
              </a:r>
              <a:r>
                <a:rPr lang="es-ES" sz="1100" dirty="0" smtClean="0"/>
                <a:t>Imagen </a:t>
              </a:r>
              <a:r>
                <a:rPr lang="es-ES" sz="1100" dirty="0"/>
                <a:t>en tiempo real</a:t>
              </a:r>
            </a:p>
            <a:p>
              <a:pPr algn="ctr"/>
              <a:endParaRPr lang="es-ES" sz="1100" dirty="0"/>
            </a:p>
          </p:txBody>
        </p:sp>
        <p:sp>
          <p:nvSpPr>
            <p:cNvPr id="38" name="Rectángulo redondeado 37"/>
            <p:cNvSpPr/>
            <p:nvPr/>
          </p:nvSpPr>
          <p:spPr>
            <a:xfrm>
              <a:off x="198952" y="6323798"/>
              <a:ext cx="8545389" cy="3120390"/>
            </a:xfrm>
            <a:prstGeom prst="roundRect">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100"/>
            </a:p>
          </p:txBody>
        </p:sp>
      </p:grpSp>
      <p:sp>
        <p:nvSpPr>
          <p:cNvPr id="26" name="CuadroTexto 25"/>
          <p:cNvSpPr txBox="1"/>
          <p:nvPr/>
        </p:nvSpPr>
        <p:spPr>
          <a:xfrm>
            <a:off x="2463320" y="6157644"/>
            <a:ext cx="1007241" cy="430887"/>
          </a:xfrm>
          <a:prstGeom prst="rect">
            <a:avLst/>
          </a:prstGeom>
          <a:noFill/>
        </p:spPr>
        <p:txBody>
          <a:bodyPr wrap="square" rtlCol="0">
            <a:spAutoFit/>
          </a:bodyPr>
          <a:lstStyle/>
          <a:p>
            <a:pPr algn="ctr"/>
            <a:r>
              <a:rPr lang="es-ES" sz="1100" b="1" dirty="0" smtClean="0"/>
              <a:t>Red Local</a:t>
            </a:r>
            <a:endParaRPr lang="es-ES" sz="1100" b="1" dirty="0"/>
          </a:p>
          <a:p>
            <a:pPr algn="ctr"/>
            <a:endParaRPr lang="es-ES" sz="1100" b="1" dirty="0"/>
          </a:p>
        </p:txBody>
      </p:sp>
      <p:sp>
        <p:nvSpPr>
          <p:cNvPr id="27" name="CuadroTexto 26"/>
          <p:cNvSpPr txBox="1"/>
          <p:nvPr/>
        </p:nvSpPr>
        <p:spPr>
          <a:xfrm>
            <a:off x="6098700" y="3992057"/>
            <a:ext cx="3518342" cy="2554545"/>
          </a:xfrm>
          <a:prstGeom prst="rect">
            <a:avLst/>
          </a:prstGeom>
          <a:noFill/>
        </p:spPr>
        <p:txBody>
          <a:bodyPr wrap="square" rtlCol="0">
            <a:spAutoFit/>
          </a:bodyPr>
          <a:lstStyle/>
          <a:p>
            <a:r>
              <a:rPr lang="es-ES" sz="1000" b="1" dirty="0" smtClean="0"/>
              <a:t>1 – Procesamiento de imágenes:</a:t>
            </a:r>
            <a:r>
              <a:rPr lang="es-ES" sz="1000" dirty="0" smtClean="0"/>
              <a:t> El algoritmo recibe y procesa las imágenes de la cámara.</a:t>
            </a:r>
          </a:p>
          <a:p>
            <a:r>
              <a:rPr lang="es-ES" sz="1000" b="1" dirty="0" smtClean="0"/>
              <a:t>2 – Páginas, peticiones web y tiempo real:</a:t>
            </a:r>
            <a:r>
              <a:rPr lang="es-ES" sz="1000" dirty="0" smtClean="0"/>
              <a:t> También manda información sobre el estado de los elementos en tiempo real.</a:t>
            </a:r>
            <a:endParaRPr lang="es-ES" sz="1000" b="1" dirty="0" smtClean="0"/>
          </a:p>
          <a:p>
            <a:r>
              <a:rPr lang="es-ES" sz="1000" b="1" dirty="0" smtClean="0"/>
              <a:t>3 – Comandos de movimiento:</a:t>
            </a:r>
            <a:r>
              <a:rPr lang="es-ES" sz="1000" dirty="0" smtClean="0"/>
              <a:t> El servidor de control manda los comandos para mover la cámara que le llegan desde la web. </a:t>
            </a:r>
          </a:p>
          <a:p>
            <a:r>
              <a:rPr lang="es-ES" sz="1000" b="1" dirty="0" smtClean="0"/>
              <a:t>4 – Configuración:</a:t>
            </a:r>
            <a:r>
              <a:rPr lang="es-ES" sz="1000" dirty="0" smtClean="0"/>
              <a:t> El algoritmo obtiene la configuración de los diferentes elementos del servidor de control.</a:t>
            </a:r>
          </a:p>
          <a:p>
            <a:r>
              <a:rPr lang="es-ES" sz="1000" b="1" dirty="0" smtClean="0"/>
              <a:t>5 – Eventos:</a:t>
            </a:r>
            <a:r>
              <a:rPr lang="es-ES" sz="1000" dirty="0" smtClean="0"/>
              <a:t> El algoritmo manda la información procesada al servidor de control</a:t>
            </a:r>
          </a:p>
          <a:p>
            <a:r>
              <a:rPr lang="es-ES" sz="1000" b="1" dirty="0" smtClean="0"/>
              <a:t>7 – Imagen en tiempo real:</a:t>
            </a:r>
            <a:r>
              <a:rPr lang="es-ES" sz="1000" dirty="0" smtClean="0"/>
              <a:t> El cliente web se conecta a las cámaras en el caso de que el usuario quiera ver el video en tiempo real desde la web.</a:t>
            </a:r>
            <a:r>
              <a:rPr lang="es-ES" sz="1000" b="1" dirty="0" smtClean="0"/>
              <a:t> </a:t>
            </a:r>
            <a:r>
              <a:rPr lang="es-ES" sz="1000" dirty="0" err="1" smtClean="0"/>
              <a:t>endesa</a:t>
            </a:r>
            <a:r>
              <a:rPr lang="es-ES" sz="1000" dirty="0" smtClean="0"/>
              <a:t>.</a:t>
            </a:r>
            <a:endParaRPr lang="es-ES" sz="1000" b="1" dirty="0"/>
          </a:p>
          <a:p>
            <a:pPr algn="ctr"/>
            <a:endParaRPr lang="es-ES" sz="1000" dirty="0"/>
          </a:p>
        </p:txBody>
      </p:sp>
      <p:pic>
        <p:nvPicPr>
          <p:cNvPr id="28" name="Imagen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9920" y="3387890"/>
            <a:ext cx="693871" cy="509817"/>
          </a:xfrm>
          <a:prstGeom prst="rect">
            <a:avLst/>
          </a:prstGeom>
          <a:noFill/>
        </p:spPr>
      </p:pic>
      <p:sp>
        <p:nvSpPr>
          <p:cNvPr id="29" name="CuadroTexto 28"/>
          <p:cNvSpPr txBox="1"/>
          <p:nvPr/>
        </p:nvSpPr>
        <p:spPr>
          <a:xfrm>
            <a:off x="4713222" y="3135501"/>
            <a:ext cx="1448190" cy="261610"/>
          </a:xfrm>
          <a:prstGeom prst="rect">
            <a:avLst/>
          </a:prstGeom>
          <a:noFill/>
        </p:spPr>
        <p:txBody>
          <a:bodyPr wrap="square" rtlCol="0">
            <a:spAutoFit/>
          </a:bodyPr>
          <a:lstStyle/>
          <a:p>
            <a:pPr algn="ctr"/>
            <a:r>
              <a:rPr lang="es-ES" sz="1100" b="1" dirty="0" smtClean="0"/>
              <a:t>Active </a:t>
            </a:r>
            <a:r>
              <a:rPr lang="es-ES" sz="1100" b="1" dirty="0" err="1" smtClean="0"/>
              <a:t>Directory</a:t>
            </a:r>
            <a:endParaRPr lang="es-ES" sz="1100" dirty="0"/>
          </a:p>
        </p:txBody>
      </p:sp>
      <p:cxnSp>
        <p:nvCxnSpPr>
          <p:cNvPr id="30" name="Conector recto de flecha 29"/>
          <p:cNvCxnSpPr>
            <a:stCxn id="9" idx="3"/>
            <a:endCxn id="28" idx="1"/>
          </p:cNvCxnSpPr>
          <p:nvPr/>
        </p:nvCxnSpPr>
        <p:spPr>
          <a:xfrm>
            <a:off x="4126714" y="2908866"/>
            <a:ext cx="983205" cy="733933"/>
          </a:xfrm>
          <a:prstGeom prst="straightConnector1">
            <a:avLst/>
          </a:prstGeom>
          <a:noFill/>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CuadroTexto 30"/>
          <p:cNvSpPr txBox="1"/>
          <p:nvPr/>
        </p:nvSpPr>
        <p:spPr>
          <a:xfrm>
            <a:off x="3964271" y="3318577"/>
            <a:ext cx="1007241" cy="430887"/>
          </a:xfrm>
          <a:prstGeom prst="rect">
            <a:avLst/>
          </a:prstGeom>
          <a:noFill/>
        </p:spPr>
        <p:txBody>
          <a:bodyPr wrap="square" rtlCol="0">
            <a:spAutoFit/>
          </a:bodyPr>
          <a:lstStyle/>
          <a:p>
            <a:pPr algn="ctr"/>
            <a:r>
              <a:rPr lang="es-ES" sz="1100" dirty="0" smtClean="0"/>
              <a:t>8 – </a:t>
            </a:r>
            <a:r>
              <a:rPr lang="es-ES" sz="1100" dirty="0" err="1" smtClean="0"/>
              <a:t>Login</a:t>
            </a:r>
            <a:endParaRPr lang="es-ES" sz="1100" dirty="0"/>
          </a:p>
          <a:p>
            <a:pPr algn="ctr"/>
            <a:endParaRPr lang="es-ES" sz="1100" dirty="0"/>
          </a:p>
        </p:txBody>
      </p:sp>
    </p:spTree>
    <p:extLst>
      <p:ext uri="{BB962C8B-B14F-4D97-AF65-F5344CB8AC3E}">
        <p14:creationId xmlns:p14="http://schemas.microsoft.com/office/powerpoint/2010/main" val="2418996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60512" y="2495192"/>
            <a:ext cx="6768752" cy="3022040"/>
          </a:xfrm>
        </p:spPr>
        <p:txBody>
          <a:bodyPr/>
          <a:lstStyle/>
          <a:p>
            <a:r>
              <a:rPr lang="es-ES" dirty="0" smtClean="0"/>
              <a:t>1. CQRS</a:t>
            </a:r>
            <a:br>
              <a:rPr lang="es-ES" dirty="0" smtClean="0"/>
            </a:br>
            <a:r>
              <a:rPr lang="es-ES" dirty="0" smtClean="0"/>
              <a:t>2. Mediator</a:t>
            </a:r>
            <a:br>
              <a:rPr lang="es-ES" dirty="0" smtClean="0"/>
            </a:br>
            <a:r>
              <a:rPr lang="es-ES" dirty="0" smtClean="0"/>
              <a:t>3. Repositorios genéricos</a:t>
            </a:r>
            <a:br>
              <a:rPr lang="es-ES" dirty="0" smtClean="0"/>
            </a:br>
            <a:r>
              <a:rPr lang="es-ES" dirty="0" smtClean="0"/>
              <a:t>4. Simplificación del dominio</a:t>
            </a:r>
            <a:br>
              <a:rPr lang="es-ES" dirty="0" smtClean="0"/>
            </a:br>
            <a:r>
              <a:rPr lang="es-ES" dirty="0" smtClean="0"/>
              <a:t>5. Validaciones</a:t>
            </a:r>
            <a:endParaRPr lang="es-ES" dirty="0"/>
          </a:p>
        </p:txBody>
      </p:sp>
      <p:sp>
        <p:nvSpPr>
          <p:cNvPr id="4" name="Marcador de texto 3"/>
          <p:cNvSpPr>
            <a:spLocks noGrp="1"/>
          </p:cNvSpPr>
          <p:nvPr>
            <p:ph type="body" sz="quarter" idx="14"/>
          </p:nvPr>
        </p:nvSpPr>
        <p:spPr>
          <a:xfrm>
            <a:off x="530224" y="1236938"/>
            <a:ext cx="7951168" cy="1030728"/>
          </a:xfrm>
        </p:spPr>
        <p:txBody>
          <a:bodyPr/>
          <a:lstStyle/>
          <a:p>
            <a:r>
              <a:rPr lang="es-ES" dirty="0" smtClean="0"/>
              <a:t>Mejoras sobre DDD</a:t>
            </a:r>
            <a:endParaRPr lang="es-ES" dirty="0"/>
          </a:p>
        </p:txBody>
      </p:sp>
    </p:spTree>
    <p:extLst>
      <p:ext uri="{BB962C8B-B14F-4D97-AF65-F5344CB8AC3E}">
        <p14:creationId xmlns:p14="http://schemas.microsoft.com/office/powerpoint/2010/main" val="10281358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3600" dirty="0" smtClean="0">
                <a:solidFill>
                  <a:srgbClr val="0E95F0"/>
                </a:solidFill>
              </a:rPr>
              <a:t>Estructura </a:t>
            </a:r>
            <a:r>
              <a:rPr lang="es-ES" sz="3600" dirty="0" err="1" smtClean="0">
                <a:solidFill>
                  <a:srgbClr val="0E95F0"/>
                </a:solidFill>
              </a:rPr>
              <a:t>Domain</a:t>
            </a:r>
            <a:r>
              <a:rPr lang="es-ES" sz="3600" dirty="0" smtClean="0">
                <a:solidFill>
                  <a:srgbClr val="0E95F0"/>
                </a:solidFill>
              </a:rPr>
              <a:t>-Drive </a:t>
            </a:r>
            <a:r>
              <a:rPr lang="es-ES" sz="3600" dirty="0" err="1" smtClean="0">
                <a:solidFill>
                  <a:srgbClr val="0E95F0"/>
                </a:solidFill>
              </a:rPr>
              <a:t>Desing</a:t>
            </a:r>
            <a:endParaRPr lang="es-ES" sz="3600" dirty="0">
              <a:solidFill>
                <a:srgbClr val="0E95F0"/>
              </a:solidFill>
            </a:endParaRPr>
          </a:p>
        </p:txBody>
      </p:sp>
      <p:sp>
        <p:nvSpPr>
          <p:cNvPr id="5" name="Marcador de texto 4"/>
          <p:cNvSpPr>
            <a:spLocks noGrp="1"/>
          </p:cNvSpPr>
          <p:nvPr>
            <p:ph type="body" sz="quarter" idx="13"/>
          </p:nvPr>
        </p:nvSpPr>
        <p:spPr/>
        <p:txBody>
          <a:bodyPr/>
          <a:lstStyle/>
          <a:p>
            <a:r>
              <a:rPr lang="es-ES" dirty="0"/>
              <a:t>Minsait by Indra – 25 Abril de 2018 </a:t>
            </a:r>
          </a:p>
        </p:txBody>
      </p:sp>
      <p:grpSp>
        <p:nvGrpSpPr>
          <p:cNvPr id="25" name="Grupo 24"/>
          <p:cNvGrpSpPr/>
          <p:nvPr/>
        </p:nvGrpSpPr>
        <p:grpSpPr>
          <a:xfrm>
            <a:off x="447040" y="1772816"/>
            <a:ext cx="9042464" cy="4688944"/>
            <a:chOff x="447040" y="1445418"/>
            <a:chExt cx="11297920" cy="5016342"/>
          </a:xfrm>
        </p:grpSpPr>
        <p:sp>
          <p:nvSpPr>
            <p:cNvPr id="26" name="Rectángulo redondeado 25"/>
            <p:cNvSpPr/>
            <p:nvPr/>
          </p:nvSpPr>
          <p:spPr>
            <a:xfrm>
              <a:off x="447040" y="1690688"/>
              <a:ext cx="1574800" cy="4771072"/>
            </a:xfrm>
            <a:prstGeom prst="roundRect">
              <a:avLst/>
            </a:prstGeom>
            <a:solidFill>
              <a:schemeClr val="bg1">
                <a:lumMod val="75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a:p>
          </p:txBody>
        </p:sp>
        <p:sp>
          <p:nvSpPr>
            <p:cNvPr id="27" name="Rectángulo redondeado 26"/>
            <p:cNvSpPr/>
            <p:nvPr/>
          </p:nvSpPr>
          <p:spPr>
            <a:xfrm>
              <a:off x="2702560" y="1690688"/>
              <a:ext cx="9042400" cy="4771072"/>
            </a:xfrm>
            <a:prstGeom prst="roundRect">
              <a:avLst>
                <a:gd name="adj" fmla="val 7574"/>
              </a:avLst>
            </a:prstGeom>
            <a:solidFill>
              <a:schemeClr val="bg1">
                <a:lumMod val="75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8" name="Rectángulo redondeado 27"/>
            <p:cNvSpPr/>
            <p:nvPr/>
          </p:nvSpPr>
          <p:spPr>
            <a:xfrm>
              <a:off x="3169920" y="2072640"/>
              <a:ext cx="7975600" cy="853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bg1"/>
                  </a:solidFill>
                </a:rPr>
                <a:t>Microservices</a:t>
              </a:r>
            </a:p>
            <a:p>
              <a:pPr algn="ctr"/>
              <a:r>
                <a:rPr lang="es-ES" dirty="0" smtClean="0">
                  <a:solidFill>
                    <a:schemeClr val="bg1"/>
                  </a:solidFill>
                </a:rPr>
                <a:t>(Distributed Services)</a:t>
              </a:r>
              <a:endParaRPr lang="es-ES" dirty="0">
                <a:solidFill>
                  <a:schemeClr val="bg1"/>
                </a:solidFill>
              </a:endParaRPr>
            </a:p>
          </p:txBody>
        </p:sp>
        <p:sp>
          <p:nvSpPr>
            <p:cNvPr id="29" name="Rectángulo redondeado 28"/>
            <p:cNvSpPr/>
            <p:nvPr/>
          </p:nvSpPr>
          <p:spPr>
            <a:xfrm>
              <a:off x="4300220" y="3200400"/>
              <a:ext cx="6845300" cy="796291"/>
            </a:xfrm>
            <a:prstGeom prst="roundRect">
              <a:avLst/>
            </a:prstGeom>
            <a:solidFill>
              <a:schemeClr val="accent3">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smtClean="0">
                  <a:solidFill>
                    <a:schemeClr val="tx1"/>
                  </a:solidFill>
                </a:rPr>
                <a:t>Application</a:t>
              </a:r>
            </a:p>
            <a:p>
              <a:pPr algn="ctr"/>
              <a:r>
                <a:rPr lang="es-ES" dirty="0" smtClean="0">
                  <a:solidFill>
                    <a:schemeClr val="tx1"/>
                  </a:solidFill>
                </a:rPr>
                <a:t>(Use Cases)</a:t>
              </a:r>
              <a:endParaRPr lang="es-ES" dirty="0">
                <a:solidFill>
                  <a:schemeClr val="tx1"/>
                </a:solidFill>
              </a:endParaRPr>
            </a:p>
          </p:txBody>
        </p:sp>
        <p:sp>
          <p:nvSpPr>
            <p:cNvPr id="30" name="Rectángulo redondeado 29"/>
            <p:cNvSpPr/>
            <p:nvPr/>
          </p:nvSpPr>
          <p:spPr>
            <a:xfrm>
              <a:off x="5463544" y="4270694"/>
              <a:ext cx="5681976" cy="686115"/>
            </a:xfrm>
            <a:prstGeom prst="roundRect">
              <a:avLst/>
            </a:prstGeom>
            <a:solidFill>
              <a:schemeClr val="tx1">
                <a:lumMod val="60000"/>
                <a:lumOff val="40000"/>
              </a:schemeClr>
            </a:solidFill>
            <a:ln>
              <a:solidFill>
                <a:srgbClr val="57514B"/>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smtClean="0"/>
                <a:t>Domain </a:t>
              </a:r>
            </a:p>
            <a:p>
              <a:pPr algn="ctr"/>
              <a:r>
                <a:rPr lang="es-ES" dirty="0" smtClean="0"/>
                <a:t>(Business Logic)</a:t>
              </a:r>
              <a:endParaRPr lang="es-ES" dirty="0"/>
            </a:p>
          </p:txBody>
        </p:sp>
        <p:sp>
          <p:nvSpPr>
            <p:cNvPr id="31" name="Rectángulo redondeado 30"/>
            <p:cNvSpPr/>
            <p:nvPr/>
          </p:nvSpPr>
          <p:spPr>
            <a:xfrm>
              <a:off x="3169920" y="5317490"/>
              <a:ext cx="7975600" cy="78358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smtClean="0">
                  <a:solidFill>
                    <a:schemeClr val="tx1"/>
                  </a:solidFill>
                </a:rPr>
                <a:t>Infraestructure </a:t>
              </a:r>
            </a:p>
            <a:p>
              <a:pPr algn="ctr"/>
              <a:r>
                <a:rPr lang="es-ES" dirty="0" smtClean="0">
                  <a:solidFill>
                    <a:schemeClr val="tx1"/>
                  </a:solidFill>
                </a:rPr>
                <a:t>(Data, Other services)</a:t>
              </a:r>
              <a:endParaRPr lang="es-ES" dirty="0">
                <a:solidFill>
                  <a:schemeClr val="tx1"/>
                </a:solidFill>
              </a:endParaRPr>
            </a:p>
          </p:txBody>
        </p:sp>
        <p:sp>
          <p:nvSpPr>
            <p:cNvPr id="32" name="Flecha derecha 31"/>
            <p:cNvSpPr/>
            <p:nvPr/>
          </p:nvSpPr>
          <p:spPr>
            <a:xfrm rot="5400000">
              <a:off x="9325531" y="2890599"/>
              <a:ext cx="812958" cy="477520"/>
            </a:xfrm>
            <a:prstGeom prst="rightArrow">
              <a:avLst>
                <a:gd name="adj1" fmla="val 50000"/>
                <a:gd name="adj2" fmla="val 885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Flecha derecha 32"/>
            <p:cNvSpPr/>
            <p:nvPr/>
          </p:nvSpPr>
          <p:spPr>
            <a:xfrm rot="5400000">
              <a:off x="2250440" y="3962400"/>
              <a:ext cx="2956560" cy="477520"/>
            </a:xfrm>
            <a:prstGeom prst="rightArrow">
              <a:avLst>
                <a:gd name="adj1" fmla="val 50000"/>
                <a:gd name="adj2" fmla="val 88578"/>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Flecha derecha 33"/>
            <p:cNvSpPr/>
            <p:nvPr/>
          </p:nvSpPr>
          <p:spPr>
            <a:xfrm rot="5400000">
              <a:off x="3944622" y="4503420"/>
              <a:ext cx="1874520" cy="477520"/>
            </a:xfrm>
            <a:prstGeom prst="rightArrow">
              <a:avLst>
                <a:gd name="adj1" fmla="val 50000"/>
                <a:gd name="adj2" fmla="val 88578"/>
              </a:avLst>
            </a:prstGeom>
            <a:solidFill>
              <a:schemeClr val="accent3">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a:p>
          </p:txBody>
        </p:sp>
        <p:sp>
          <p:nvSpPr>
            <p:cNvPr id="35" name="Flecha derecha 34"/>
            <p:cNvSpPr/>
            <p:nvPr/>
          </p:nvSpPr>
          <p:spPr>
            <a:xfrm rot="16200000">
              <a:off x="9325292" y="4840922"/>
              <a:ext cx="813435" cy="477520"/>
            </a:xfrm>
            <a:prstGeom prst="rightArrow">
              <a:avLst>
                <a:gd name="adj1" fmla="val 50000"/>
                <a:gd name="adj2" fmla="val 885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36" name="Rectángulo redondeado 35"/>
            <p:cNvSpPr/>
            <p:nvPr/>
          </p:nvSpPr>
          <p:spPr>
            <a:xfrm>
              <a:off x="640080" y="2600960"/>
              <a:ext cx="1167130" cy="599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smtClean="0"/>
                <a:t>Angular App</a:t>
              </a:r>
              <a:endParaRPr lang="es-ES" sz="1400" dirty="0"/>
            </a:p>
          </p:txBody>
        </p:sp>
        <p:sp>
          <p:nvSpPr>
            <p:cNvPr id="37" name="Rectángulo redondeado 36"/>
            <p:cNvSpPr/>
            <p:nvPr/>
          </p:nvSpPr>
          <p:spPr>
            <a:xfrm>
              <a:off x="640080" y="3397251"/>
              <a:ext cx="1167130" cy="599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smtClean="0"/>
                <a:t>Android</a:t>
              </a:r>
              <a:endParaRPr lang="es-ES" sz="1400" dirty="0"/>
            </a:p>
          </p:txBody>
        </p:sp>
        <p:sp>
          <p:nvSpPr>
            <p:cNvPr id="38" name="Rectángulo redondeado 37"/>
            <p:cNvSpPr/>
            <p:nvPr/>
          </p:nvSpPr>
          <p:spPr>
            <a:xfrm>
              <a:off x="650875" y="4193542"/>
              <a:ext cx="1167130" cy="599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smtClean="0"/>
                <a:t>iOS</a:t>
              </a:r>
              <a:endParaRPr lang="es-ES" sz="1400" dirty="0"/>
            </a:p>
          </p:txBody>
        </p:sp>
        <p:sp>
          <p:nvSpPr>
            <p:cNvPr id="39" name="Rectángulo redondeado 38"/>
            <p:cNvSpPr/>
            <p:nvPr/>
          </p:nvSpPr>
          <p:spPr>
            <a:xfrm>
              <a:off x="650875" y="4994913"/>
              <a:ext cx="1167130" cy="599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smtClean="0"/>
                <a:t>Desktop</a:t>
              </a:r>
              <a:endParaRPr lang="es-ES" sz="1400" dirty="0"/>
            </a:p>
          </p:txBody>
        </p:sp>
        <p:sp>
          <p:nvSpPr>
            <p:cNvPr id="40" name="CuadroTexto 39"/>
            <p:cNvSpPr txBox="1"/>
            <p:nvPr/>
          </p:nvSpPr>
          <p:spPr>
            <a:xfrm>
              <a:off x="650874" y="1953666"/>
              <a:ext cx="1178071" cy="329267"/>
            </a:xfrm>
            <a:prstGeom prst="rect">
              <a:avLst/>
            </a:prstGeom>
            <a:noFill/>
          </p:spPr>
          <p:txBody>
            <a:bodyPr wrap="none" rtlCol="0">
              <a:spAutoFit/>
            </a:bodyPr>
            <a:lstStyle/>
            <a:p>
              <a:r>
                <a:rPr lang="es-ES" sz="1400" dirty="0" smtClean="0"/>
                <a:t>CLIENTS</a:t>
              </a:r>
              <a:endParaRPr lang="es-ES" sz="2000" dirty="0"/>
            </a:p>
          </p:txBody>
        </p:sp>
        <p:sp>
          <p:nvSpPr>
            <p:cNvPr id="41" name="Flecha derecha 40"/>
            <p:cNvSpPr/>
            <p:nvPr/>
          </p:nvSpPr>
          <p:spPr>
            <a:xfrm>
              <a:off x="1859280" y="3804920"/>
              <a:ext cx="1219200" cy="477520"/>
            </a:xfrm>
            <a:prstGeom prst="rightArrow">
              <a:avLst>
                <a:gd name="adj1" fmla="val 50000"/>
                <a:gd name="adj2" fmla="val 107727"/>
              </a:avLst>
            </a:prstGeom>
            <a:solidFill>
              <a:schemeClr val="bg1">
                <a:lumMod val="75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solidFill>
                  <a:schemeClr val="bg1">
                    <a:lumMod val="95000"/>
                  </a:schemeClr>
                </a:solidFill>
              </a:endParaRPr>
            </a:p>
          </p:txBody>
        </p:sp>
        <p:sp>
          <p:nvSpPr>
            <p:cNvPr id="42" name="Flecha derecha 41"/>
            <p:cNvSpPr/>
            <p:nvPr/>
          </p:nvSpPr>
          <p:spPr>
            <a:xfrm rot="5400000">
              <a:off x="9343389" y="3954780"/>
              <a:ext cx="777240" cy="477520"/>
            </a:xfrm>
            <a:prstGeom prst="rightArrow">
              <a:avLst>
                <a:gd name="adj1" fmla="val 50000"/>
                <a:gd name="adj2" fmla="val 88578"/>
              </a:avLst>
            </a:prstGeom>
            <a:solidFill>
              <a:schemeClr val="accent3">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a:p>
          </p:txBody>
        </p:sp>
        <p:sp>
          <p:nvSpPr>
            <p:cNvPr id="43" name="Flecha derecha 42"/>
            <p:cNvSpPr/>
            <p:nvPr/>
          </p:nvSpPr>
          <p:spPr>
            <a:xfrm rot="5400000">
              <a:off x="6841488" y="1588930"/>
              <a:ext cx="764543" cy="477520"/>
            </a:xfrm>
            <a:prstGeom prst="rightArrow">
              <a:avLst>
                <a:gd name="adj1" fmla="val 50000"/>
                <a:gd name="adj2" fmla="val 60919"/>
              </a:avLst>
            </a:prstGeom>
            <a:solidFill>
              <a:schemeClr val="bg1">
                <a:lumMod val="75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solidFill>
                  <a:schemeClr val="bg1">
                    <a:lumMod val="95000"/>
                  </a:schemeClr>
                </a:solidFill>
              </a:endParaRPr>
            </a:p>
          </p:txBody>
        </p:sp>
      </p:grpSp>
    </p:spTree>
    <p:extLst>
      <p:ext uri="{BB962C8B-B14F-4D97-AF65-F5344CB8AC3E}">
        <p14:creationId xmlns:p14="http://schemas.microsoft.com/office/powerpoint/2010/main" val="11961636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ángulo redondeado 71"/>
          <p:cNvSpPr/>
          <p:nvPr/>
        </p:nvSpPr>
        <p:spPr>
          <a:xfrm>
            <a:off x="128464" y="1684050"/>
            <a:ext cx="9577063" cy="4985310"/>
          </a:xfrm>
          <a:prstGeom prst="roundRect">
            <a:avLst>
              <a:gd name="adj" fmla="val 7234"/>
            </a:avLst>
          </a:prstGeom>
          <a:solidFill>
            <a:schemeClr val="bg1">
              <a:lumMod val="75000"/>
            </a:schemeClr>
          </a:solidFill>
          <a:ln>
            <a:solidFill>
              <a:schemeClr val="accent6">
                <a:lumMod val="50000"/>
              </a:schemeClr>
            </a:solidFill>
          </a:ln>
          <a:effectLst>
            <a:softEdge rad="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 name="Título 1"/>
          <p:cNvSpPr>
            <a:spLocks noGrp="1"/>
          </p:cNvSpPr>
          <p:nvPr>
            <p:ph type="title"/>
          </p:nvPr>
        </p:nvSpPr>
        <p:spPr/>
        <p:txBody>
          <a:bodyPr/>
          <a:lstStyle/>
          <a:p>
            <a:r>
              <a:rPr lang="es-ES" sz="3600" dirty="0">
                <a:solidFill>
                  <a:srgbClr val="0E95F0"/>
                </a:solidFill>
              </a:rPr>
              <a:t>Nuestra versión de DDD</a:t>
            </a:r>
          </a:p>
        </p:txBody>
      </p:sp>
      <p:sp>
        <p:nvSpPr>
          <p:cNvPr id="5" name="Marcador de texto 4"/>
          <p:cNvSpPr>
            <a:spLocks noGrp="1"/>
          </p:cNvSpPr>
          <p:nvPr>
            <p:ph type="body" sz="quarter" idx="13"/>
          </p:nvPr>
        </p:nvSpPr>
        <p:spPr/>
        <p:txBody>
          <a:bodyPr/>
          <a:lstStyle/>
          <a:p>
            <a:r>
              <a:rPr lang="es-ES" dirty="0"/>
              <a:t>Minsait by Indra – 25 Abril de 2018 </a:t>
            </a:r>
          </a:p>
        </p:txBody>
      </p:sp>
      <p:sp>
        <p:nvSpPr>
          <p:cNvPr id="58" name="Rectángulo redondeado 57"/>
          <p:cNvSpPr/>
          <p:nvPr/>
        </p:nvSpPr>
        <p:spPr>
          <a:xfrm>
            <a:off x="380491" y="2412146"/>
            <a:ext cx="9073008" cy="7719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es-ES" sz="1400" dirty="0" smtClean="0"/>
              <a:t>       Microservices</a:t>
            </a:r>
          </a:p>
          <a:p>
            <a:pPr lvl="2"/>
            <a:r>
              <a:rPr lang="es-ES" sz="1400" dirty="0" smtClean="0"/>
              <a:t>(Distributed Services)</a:t>
            </a:r>
            <a:endParaRPr lang="es-ES" sz="1400" dirty="0"/>
          </a:p>
        </p:txBody>
      </p:sp>
      <p:sp>
        <p:nvSpPr>
          <p:cNvPr id="59" name="Rectángulo redondeado 58"/>
          <p:cNvSpPr/>
          <p:nvPr/>
        </p:nvSpPr>
        <p:spPr>
          <a:xfrm>
            <a:off x="1666315" y="3516981"/>
            <a:ext cx="7787184" cy="719956"/>
          </a:xfrm>
          <a:prstGeom prst="roundRect">
            <a:avLst/>
          </a:prstGeom>
          <a:solidFill>
            <a:schemeClr val="accent3">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2"/>
            <a:r>
              <a:rPr lang="es-ES" sz="1400" dirty="0" smtClean="0">
                <a:solidFill>
                  <a:schemeClr val="tx1"/>
                </a:solidFill>
              </a:rPr>
              <a:t>Application</a:t>
            </a:r>
          </a:p>
          <a:p>
            <a:pPr lvl="2"/>
            <a:r>
              <a:rPr lang="es-ES" sz="1400" dirty="0" smtClean="0">
                <a:solidFill>
                  <a:schemeClr val="tx1"/>
                </a:solidFill>
              </a:rPr>
              <a:t>(Use Cases)</a:t>
            </a:r>
            <a:endParaRPr lang="es-ES" sz="1400" dirty="0">
              <a:solidFill>
                <a:schemeClr val="tx1"/>
              </a:solidFill>
            </a:endParaRPr>
          </a:p>
        </p:txBody>
      </p:sp>
      <p:sp>
        <p:nvSpPr>
          <p:cNvPr id="60" name="Rectángulo redondeado 59"/>
          <p:cNvSpPr/>
          <p:nvPr/>
        </p:nvSpPr>
        <p:spPr>
          <a:xfrm>
            <a:off x="2989708" y="4569858"/>
            <a:ext cx="6463791" cy="620343"/>
          </a:xfrm>
          <a:prstGeom prst="roundRect">
            <a:avLst/>
          </a:prstGeom>
          <a:solidFill>
            <a:schemeClr val="tx1">
              <a:lumMod val="60000"/>
              <a:lumOff val="40000"/>
            </a:schemeClr>
          </a:solidFill>
          <a:ln>
            <a:solidFill>
              <a:srgbClr val="57514B"/>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1"/>
            <a:r>
              <a:rPr lang="es-ES" sz="1400" dirty="0" smtClean="0"/>
              <a:t>Domain </a:t>
            </a:r>
          </a:p>
          <a:p>
            <a:pPr lvl="1"/>
            <a:r>
              <a:rPr lang="es-ES" sz="1400" dirty="0" smtClean="0"/>
              <a:t>(Business Logic)</a:t>
            </a:r>
            <a:endParaRPr lang="es-ES" sz="1400" dirty="0"/>
          </a:p>
        </p:txBody>
      </p:sp>
      <p:sp>
        <p:nvSpPr>
          <p:cNvPr id="61" name="Rectángulo redondeado 60"/>
          <p:cNvSpPr/>
          <p:nvPr/>
        </p:nvSpPr>
        <p:spPr>
          <a:xfrm>
            <a:off x="380491" y="5527706"/>
            <a:ext cx="9073008" cy="70847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5"/>
            <a:r>
              <a:rPr lang="es-ES" sz="1400" dirty="0" smtClean="0">
                <a:solidFill>
                  <a:schemeClr val="tx1"/>
                </a:solidFill>
              </a:rPr>
              <a:t>       Infraestructure </a:t>
            </a:r>
          </a:p>
          <a:p>
            <a:pPr lvl="5"/>
            <a:r>
              <a:rPr lang="es-ES" sz="1400" dirty="0" smtClean="0">
                <a:solidFill>
                  <a:schemeClr val="tx1"/>
                </a:solidFill>
              </a:rPr>
              <a:t>(Data, Other services)</a:t>
            </a:r>
            <a:endParaRPr lang="es-ES" sz="1400" dirty="0">
              <a:solidFill>
                <a:schemeClr val="tx1"/>
              </a:solidFill>
            </a:endParaRPr>
          </a:p>
        </p:txBody>
      </p:sp>
      <p:sp>
        <p:nvSpPr>
          <p:cNvPr id="62" name="Flecha derecha 61"/>
          <p:cNvSpPr/>
          <p:nvPr/>
        </p:nvSpPr>
        <p:spPr>
          <a:xfrm rot="5400000">
            <a:off x="-349099" y="4159847"/>
            <a:ext cx="2868983" cy="404372"/>
          </a:xfrm>
          <a:prstGeom prst="rightArrow">
            <a:avLst>
              <a:gd name="adj1" fmla="val 50000"/>
              <a:gd name="adj2" fmla="val 88578"/>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63" name="Flecha derecha 62"/>
          <p:cNvSpPr/>
          <p:nvPr/>
        </p:nvSpPr>
        <p:spPr>
          <a:xfrm rot="5400000">
            <a:off x="1455179" y="4685165"/>
            <a:ext cx="1818347" cy="404372"/>
          </a:xfrm>
          <a:prstGeom prst="rightArrow">
            <a:avLst>
              <a:gd name="adj1" fmla="val 50000"/>
              <a:gd name="adj2" fmla="val 88578"/>
            </a:avLst>
          </a:prstGeom>
          <a:solidFill>
            <a:schemeClr val="accent3">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sz="1400"/>
          </a:p>
        </p:txBody>
      </p:sp>
      <p:sp>
        <p:nvSpPr>
          <p:cNvPr id="64" name="Flecha derecha 63"/>
          <p:cNvSpPr/>
          <p:nvPr/>
        </p:nvSpPr>
        <p:spPr>
          <a:xfrm rot="16200000">
            <a:off x="8608558" y="5141256"/>
            <a:ext cx="781456" cy="404372"/>
          </a:xfrm>
          <a:prstGeom prst="rightArrow">
            <a:avLst>
              <a:gd name="adj1" fmla="val 50000"/>
              <a:gd name="adj2" fmla="val 885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1400"/>
          </a:p>
        </p:txBody>
      </p:sp>
      <p:sp>
        <p:nvSpPr>
          <p:cNvPr id="65" name="Rectángulo redondeado 64"/>
          <p:cNvSpPr/>
          <p:nvPr/>
        </p:nvSpPr>
        <p:spPr>
          <a:xfrm>
            <a:off x="3715936" y="3592793"/>
            <a:ext cx="5632996" cy="568331"/>
          </a:xfrm>
          <a:prstGeom prst="roundRect">
            <a:avLst/>
          </a:prstGeom>
          <a:solidFill>
            <a:schemeClr val="accent3">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s-ES" sz="1200" dirty="0" smtClean="0"/>
              <a:t>		</a:t>
            </a:r>
            <a:r>
              <a:rPr lang="es-ES" sz="1200" dirty="0" smtClean="0">
                <a:solidFill>
                  <a:schemeClr val="tx1"/>
                </a:solidFill>
              </a:rPr>
              <a:t>CQRS (MediatR Request/Response)</a:t>
            </a:r>
            <a:endParaRPr lang="es-ES" sz="1200" dirty="0">
              <a:solidFill>
                <a:schemeClr val="tx1"/>
              </a:solidFill>
            </a:endParaRPr>
          </a:p>
        </p:txBody>
      </p:sp>
      <p:sp>
        <p:nvSpPr>
          <p:cNvPr id="66" name="Flecha abajo 65"/>
          <p:cNvSpPr/>
          <p:nvPr/>
        </p:nvSpPr>
        <p:spPr>
          <a:xfrm>
            <a:off x="4019182" y="2798102"/>
            <a:ext cx="2028618" cy="959487"/>
          </a:xfrm>
          <a:prstGeom prst="downArrow">
            <a:avLst>
              <a:gd name="adj1" fmla="val 100000"/>
              <a:gd name="adj2" fmla="val 292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smtClean="0"/>
              <a:t>Mediator (MediatR)</a:t>
            </a:r>
            <a:endParaRPr lang="es-ES" sz="1200" dirty="0"/>
          </a:p>
        </p:txBody>
      </p:sp>
      <p:sp>
        <p:nvSpPr>
          <p:cNvPr id="67" name="Flecha derecha 66"/>
          <p:cNvSpPr/>
          <p:nvPr/>
        </p:nvSpPr>
        <p:spPr>
          <a:xfrm rot="5400000">
            <a:off x="8613681" y="4159847"/>
            <a:ext cx="766326" cy="404372"/>
          </a:xfrm>
          <a:prstGeom prst="rightArrow">
            <a:avLst>
              <a:gd name="adj1" fmla="val 50000"/>
              <a:gd name="adj2" fmla="val 88578"/>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sz="1400"/>
          </a:p>
        </p:txBody>
      </p:sp>
      <p:sp>
        <p:nvSpPr>
          <p:cNvPr id="68" name="Flecha arriba 67"/>
          <p:cNvSpPr/>
          <p:nvPr/>
        </p:nvSpPr>
        <p:spPr>
          <a:xfrm>
            <a:off x="6835239" y="2797986"/>
            <a:ext cx="2239863" cy="945379"/>
          </a:xfrm>
          <a:prstGeom prst="upArrow">
            <a:avLst>
              <a:gd name="adj1" fmla="val 100000"/>
              <a:gd name="adj2" fmla="val 43769"/>
            </a:avLst>
          </a:prstGeom>
          <a:solidFill>
            <a:schemeClr val="accent3">
              <a:lumMod val="75000"/>
            </a:schemeClr>
          </a:solidFill>
          <a:ln>
            <a:solidFill>
              <a:schemeClr val="accent3">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sz="1400" dirty="0"/>
          </a:p>
        </p:txBody>
      </p:sp>
      <p:sp>
        <p:nvSpPr>
          <p:cNvPr id="69" name="CuadroTexto 68"/>
          <p:cNvSpPr txBox="1"/>
          <p:nvPr/>
        </p:nvSpPr>
        <p:spPr>
          <a:xfrm>
            <a:off x="7060006" y="3183359"/>
            <a:ext cx="1693092" cy="461665"/>
          </a:xfrm>
          <a:prstGeom prst="rect">
            <a:avLst/>
          </a:prstGeom>
          <a:noFill/>
        </p:spPr>
        <p:txBody>
          <a:bodyPr wrap="none" rtlCol="0">
            <a:spAutoFit/>
          </a:bodyPr>
          <a:lstStyle/>
          <a:p>
            <a:r>
              <a:rPr lang="es-ES" sz="1200" dirty="0" smtClean="0"/>
              <a:t>Notification to SignalR</a:t>
            </a:r>
          </a:p>
          <a:p>
            <a:pPr algn="ctr"/>
            <a:r>
              <a:rPr lang="es-ES" sz="1200" dirty="0" smtClean="0"/>
              <a:t>(MediatR Publish)</a:t>
            </a:r>
            <a:endParaRPr lang="es-ES" sz="1200" dirty="0"/>
          </a:p>
        </p:txBody>
      </p:sp>
      <p:sp>
        <p:nvSpPr>
          <p:cNvPr id="70" name="Rectángulo redondeado 69"/>
          <p:cNvSpPr/>
          <p:nvPr/>
        </p:nvSpPr>
        <p:spPr>
          <a:xfrm>
            <a:off x="4984963" y="4633940"/>
            <a:ext cx="3543028" cy="495467"/>
          </a:xfrm>
          <a:prstGeom prst="roundRect">
            <a:avLst/>
          </a:prstGeom>
          <a:solidFill>
            <a:schemeClr val="tx1">
              <a:lumMod val="60000"/>
              <a:lumOff val="40000"/>
            </a:schemeClr>
          </a:solidFill>
          <a:ln>
            <a:solidFill>
              <a:srgbClr val="57514B"/>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200" dirty="0" smtClean="0"/>
              <a:t>Entities, Services, Consistency Events</a:t>
            </a:r>
            <a:endParaRPr lang="es-ES" sz="1200" dirty="0"/>
          </a:p>
        </p:txBody>
      </p:sp>
      <p:sp>
        <p:nvSpPr>
          <p:cNvPr id="71" name="Rectángulo redondeado 70"/>
          <p:cNvSpPr/>
          <p:nvPr/>
        </p:nvSpPr>
        <p:spPr>
          <a:xfrm>
            <a:off x="4984963" y="5588859"/>
            <a:ext cx="1040074" cy="58248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200" dirty="0" smtClean="0">
                <a:solidFill>
                  <a:schemeClr val="tx1"/>
                </a:solidFill>
              </a:rPr>
              <a:t>Database</a:t>
            </a:r>
            <a:endParaRPr lang="es-ES" sz="1200" dirty="0">
              <a:solidFill>
                <a:schemeClr val="tx1"/>
              </a:solidFill>
            </a:endParaRPr>
          </a:p>
        </p:txBody>
      </p:sp>
      <p:sp>
        <p:nvSpPr>
          <p:cNvPr id="73" name="Rectángulo redondeado 72"/>
          <p:cNvSpPr/>
          <p:nvPr/>
        </p:nvSpPr>
        <p:spPr>
          <a:xfrm>
            <a:off x="6236440" y="5579035"/>
            <a:ext cx="1040074" cy="58248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200" dirty="0" smtClean="0">
                <a:solidFill>
                  <a:schemeClr val="tx1"/>
                </a:solidFill>
              </a:rPr>
              <a:t>Cache</a:t>
            </a:r>
            <a:endParaRPr lang="es-ES" sz="1200" dirty="0">
              <a:solidFill>
                <a:schemeClr val="tx1"/>
              </a:solidFill>
            </a:endParaRPr>
          </a:p>
        </p:txBody>
      </p:sp>
      <p:sp>
        <p:nvSpPr>
          <p:cNvPr id="74" name="Rectángulo redondeado 73"/>
          <p:cNvSpPr/>
          <p:nvPr/>
        </p:nvSpPr>
        <p:spPr>
          <a:xfrm>
            <a:off x="7487917" y="5579465"/>
            <a:ext cx="1040074" cy="58248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200" dirty="0" smtClean="0">
                <a:solidFill>
                  <a:schemeClr val="tx1"/>
                </a:solidFill>
              </a:rPr>
              <a:t>Bus</a:t>
            </a:r>
            <a:endParaRPr lang="es-ES" sz="1200" dirty="0">
              <a:solidFill>
                <a:schemeClr val="tx1"/>
              </a:solidFill>
            </a:endParaRPr>
          </a:p>
        </p:txBody>
      </p:sp>
    </p:spTree>
    <p:extLst>
      <p:ext uri="{BB962C8B-B14F-4D97-AF65-F5344CB8AC3E}">
        <p14:creationId xmlns:p14="http://schemas.microsoft.com/office/powerpoint/2010/main" val="2483681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4000" dirty="0" smtClean="0">
                <a:solidFill>
                  <a:srgbClr val="0E95F0"/>
                </a:solidFill>
              </a:rPr>
              <a:t>1. CQRS</a:t>
            </a:r>
            <a:endParaRPr lang="es-ES" sz="4000" dirty="0">
              <a:solidFill>
                <a:srgbClr val="0E95F0"/>
              </a:solidFill>
            </a:endParaRPr>
          </a:p>
        </p:txBody>
      </p:sp>
      <p:sp>
        <p:nvSpPr>
          <p:cNvPr id="3" name="Marcador de contenido 2"/>
          <p:cNvSpPr>
            <a:spLocks noGrp="1"/>
          </p:cNvSpPr>
          <p:nvPr>
            <p:ph idx="1"/>
          </p:nvPr>
        </p:nvSpPr>
        <p:spPr>
          <a:xfrm>
            <a:off x="530224" y="1052736"/>
            <a:ext cx="9032876" cy="5384577"/>
          </a:xfrm>
        </p:spPr>
        <p:txBody>
          <a:bodyPr/>
          <a:lstStyle/>
          <a:p>
            <a:pPr marL="0" indent="0">
              <a:buNone/>
            </a:pPr>
            <a:endParaRPr lang="es-ES" sz="1600" dirty="0"/>
          </a:p>
          <a:p>
            <a:pPr>
              <a:lnSpc>
                <a:spcPct val="250000"/>
              </a:lnSpc>
              <a:buClr>
                <a:srgbClr val="EF92F6"/>
              </a:buClr>
              <a:buSzPct val="102000"/>
              <a:buFont typeface="Wingdings" panose="05000000000000000000" pitchFamily="2" charset="2"/>
              <a:buChar char="v"/>
            </a:pPr>
            <a:r>
              <a:rPr lang="es-ES" sz="1600" dirty="0" err="1" smtClean="0"/>
              <a:t>Command</a:t>
            </a:r>
            <a:r>
              <a:rPr lang="es-ES" sz="1600" dirty="0" smtClean="0"/>
              <a:t> and </a:t>
            </a:r>
            <a:r>
              <a:rPr lang="es-ES" sz="1600" dirty="0" err="1" smtClean="0"/>
              <a:t>Query</a:t>
            </a:r>
            <a:r>
              <a:rPr lang="es-ES" sz="1600" dirty="0" smtClean="0"/>
              <a:t> </a:t>
            </a:r>
            <a:r>
              <a:rPr lang="es-ES" sz="1600" dirty="0" err="1" smtClean="0"/>
              <a:t>Responsability</a:t>
            </a:r>
            <a:r>
              <a:rPr lang="es-ES" sz="1600" dirty="0" smtClean="0"/>
              <a:t> </a:t>
            </a:r>
            <a:r>
              <a:rPr lang="es-ES" sz="1600" dirty="0" err="1" smtClean="0"/>
              <a:t>Segregation</a:t>
            </a:r>
            <a:endParaRPr lang="es-ES" sz="1600" dirty="0" smtClean="0"/>
          </a:p>
          <a:p>
            <a:pPr>
              <a:lnSpc>
                <a:spcPct val="250000"/>
              </a:lnSpc>
              <a:buClr>
                <a:srgbClr val="EF92F6"/>
              </a:buClr>
              <a:buSzPct val="102000"/>
              <a:buFont typeface="Wingdings" panose="05000000000000000000" pitchFamily="2" charset="2"/>
              <a:buChar char="v"/>
            </a:pPr>
            <a:r>
              <a:rPr lang="es-ES" sz="1600" dirty="0"/>
              <a:t>Segrega las operaciones de lectura de las operaciones de </a:t>
            </a:r>
            <a:r>
              <a:rPr lang="es-ES" sz="1600" dirty="0" smtClean="0"/>
              <a:t>escritura. </a:t>
            </a:r>
          </a:p>
          <a:p>
            <a:pPr marL="0" indent="0">
              <a:lnSpc>
                <a:spcPct val="250000"/>
              </a:lnSpc>
              <a:buClr>
                <a:srgbClr val="EF92F6"/>
              </a:buClr>
              <a:buSzPct val="102000"/>
              <a:buNone/>
            </a:pPr>
            <a:r>
              <a:rPr lang="es-ES" sz="1600" dirty="0" smtClean="0"/>
              <a:t>   Se consigue un bajo acoplamiento del sistema a la hora de evolucionarlo. </a:t>
            </a:r>
          </a:p>
          <a:p>
            <a:pPr lvl="1">
              <a:lnSpc>
                <a:spcPct val="250000"/>
              </a:lnSpc>
              <a:buClr>
                <a:srgbClr val="EF92F6"/>
              </a:buClr>
              <a:buSzPct val="102000"/>
              <a:buFont typeface="Wingdings" panose="05000000000000000000" pitchFamily="2" charset="2"/>
              <a:buChar char="v"/>
            </a:pPr>
            <a:r>
              <a:rPr lang="es-ES" sz="1600" dirty="0" err="1" smtClean="0"/>
              <a:t>Commands</a:t>
            </a:r>
            <a:r>
              <a:rPr lang="es-ES" sz="1600" dirty="0" smtClean="0"/>
              <a:t> </a:t>
            </a:r>
            <a:r>
              <a:rPr lang="es-ES" sz="1600" dirty="0"/>
              <a:t>(</a:t>
            </a:r>
            <a:r>
              <a:rPr lang="es-ES" sz="1600" dirty="0" err="1" smtClean="0"/>
              <a:t>Create</a:t>
            </a:r>
            <a:r>
              <a:rPr lang="es-ES" sz="1600" dirty="0" smtClean="0"/>
              <a:t>, </a:t>
            </a:r>
            <a:r>
              <a:rPr lang="es-ES" sz="1600" dirty="0" err="1" smtClean="0"/>
              <a:t>delete</a:t>
            </a:r>
            <a:r>
              <a:rPr lang="es-ES" sz="1600" dirty="0" smtClean="0"/>
              <a:t> y </a:t>
            </a:r>
            <a:r>
              <a:rPr lang="es-ES" sz="1600" dirty="0" err="1" smtClean="0"/>
              <a:t>update</a:t>
            </a:r>
            <a:r>
              <a:rPr lang="es-ES" sz="1600" dirty="0" smtClean="0"/>
              <a:t>). Evolucionan el sistema de forma consistente</a:t>
            </a:r>
          </a:p>
          <a:p>
            <a:pPr lvl="1">
              <a:lnSpc>
                <a:spcPct val="250000"/>
              </a:lnSpc>
              <a:buClr>
                <a:srgbClr val="EF92F6"/>
              </a:buClr>
              <a:buSzPct val="102000"/>
              <a:buFont typeface="Wingdings" panose="05000000000000000000" pitchFamily="2" charset="2"/>
              <a:buChar char="v"/>
            </a:pPr>
            <a:r>
              <a:rPr lang="es-ES" sz="1600" dirty="0" err="1" smtClean="0"/>
              <a:t>Queries</a:t>
            </a:r>
            <a:r>
              <a:rPr lang="es-ES" sz="1600" dirty="0" smtClean="0"/>
              <a:t> </a:t>
            </a:r>
            <a:r>
              <a:rPr lang="es-ES" sz="1600" dirty="0"/>
              <a:t>(</a:t>
            </a:r>
            <a:r>
              <a:rPr lang="es-ES" sz="1600" dirty="0" err="1" smtClean="0"/>
              <a:t>Get</a:t>
            </a:r>
            <a:r>
              <a:rPr lang="es-ES" sz="1600" dirty="0" smtClean="0"/>
              <a:t>). Leen datos del sistema					</a:t>
            </a:r>
            <a:endParaRPr lang="es-ES" sz="1600" dirty="0"/>
          </a:p>
          <a:p>
            <a:pPr>
              <a:lnSpc>
                <a:spcPct val="250000"/>
              </a:lnSpc>
              <a:buClr>
                <a:srgbClr val="EF92F6"/>
              </a:buClr>
              <a:buSzPct val="102000"/>
              <a:buFont typeface="Wingdings" panose="05000000000000000000" pitchFamily="2" charset="2"/>
              <a:buChar char="v"/>
            </a:pPr>
            <a:r>
              <a:rPr lang="es-ES" sz="1600" dirty="0" smtClean="0"/>
              <a:t>Cumple con el principio de única responsabilidad</a:t>
            </a:r>
          </a:p>
          <a:p>
            <a:pPr marL="0" indent="0">
              <a:buClr>
                <a:srgbClr val="EF92F6"/>
              </a:buClr>
              <a:buSzPct val="102000"/>
              <a:buNone/>
            </a:pPr>
            <a:endParaRPr lang="es-ES" sz="1600" dirty="0"/>
          </a:p>
          <a:p>
            <a:pPr marL="0" indent="0">
              <a:buClr>
                <a:srgbClr val="EF92F6"/>
              </a:buClr>
              <a:buSzPct val="102000"/>
              <a:buNone/>
            </a:pPr>
            <a:endParaRPr lang="es-ES" sz="1600" dirty="0" smtClean="0"/>
          </a:p>
          <a:p>
            <a:pPr marL="0" indent="0">
              <a:buNone/>
            </a:pPr>
            <a:endParaRPr lang="es-ES" dirty="0"/>
          </a:p>
        </p:txBody>
      </p:sp>
      <p:sp>
        <p:nvSpPr>
          <p:cNvPr id="5" name="Marcador de texto 4"/>
          <p:cNvSpPr>
            <a:spLocks noGrp="1"/>
          </p:cNvSpPr>
          <p:nvPr>
            <p:ph type="body" sz="quarter" idx="13"/>
          </p:nvPr>
        </p:nvSpPr>
        <p:spPr/>
        <p:txBody>
          <a:bodyPr/>
          <a:lstStyle/>
          <a:p>
            <a:r>
              <a:rPr lang="es-ES" dirty="0"/>
              <a:t>Minsait by Indra – 25 Abril de 2018 </a:t>
            </a:r>
          </a:p>
        </p:txBody>
      </p:sp>
    </p:spTree>
    <p:extLst>
      <p:ext uri="{BB962C8B-B14F-4D97-AF65-F5344CB8AC3E}">
        <p14:creationId xmlns:p14="http://schemas.microsoft.com/office/powerpoint/2010/main" val="16118689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4000" dirty="0">
                <a:solidFill>
                  <a:srgbClr val="0E95F0"/>
                </a:solidFill>
              </a:rPr>
              <a:t>2</a:t>
            </a:r>
            <a:r>
              <a:rPr lang="es-ES" sz="4000" dirty="0" smtClean="0">
                <a:solidFill>
                  <a:srgbClr val="0E95F0"/>
                </a:solidFill>
              </a:rPr>
              <a:t>. Mediator</a:t>
            </a:r>
            <a:endParaRPr lang="es-ES" sz="4000" dirty="0">
              <a:solidFill>
                <a:srgbClr val="0E95F0"/>
              </a:solidFill>
            </a:endParaRPr>
          </a:p>
        </p:txBody>
      </p:sp>
      <p:sp>
        <p:nvSpPr>
          <p:cNvPr id="3" name="Marcador de contenido 2"/>
          <p:cNvSpPr>
            <a:spLocks noGrp="1"/>
          </p:cNvSpPr>
          <p:nvPr>
            <p:ph idx="1"/>
          </p:nvPr>
        </p:nvSpPr>
        <p:spPr>
          <a:xfrm>
            <a:off x="530224" y="1052736"/>
            <a:ext cx="9032876" cy="5384577"/>
          </a:xfrm>
        </p:spPr>
        <p:txBody>
          <a:bodyPr/>
          <a:lstStyle/>
          <a:p>
            <a:pPr marL="0" indent="0">
              <a:buNone/>
            </a:pPr>
            <a:endParaRPr lang="es-ES" sz="1600" dirty="0"/>
          </a:p>
          <a:p>
            <a:pPr>
              <a:lnSpc>
                <a:spcPct val="150000"/>
              </a:lnSpc>
              <a:buClr>
                <a:srgbClr val="EF92F6"/>
              </a:buClr>
              <a:buSzPct val="102000"/>
              <a:buFont typeface="Wingdings" panose="05000000000000000000" pitchFamily="2" charset="2"/>
              <a:buChar char="v"/>
            </a:pPr>
            <a:r>
              <a:rPr lang="es-ES" sz="1600" dirty="0" smtClean="0"/>
              <a:t>Patrón de comportamiento</a:t>
            </a:r>
          </a:p>
          <a:p>
            <a:pPr marL="0" indent="0">
              <a:lnSpc>
                <a:spcPct val="150000"/>
              </a:lnSpc>
              <a:buClr>
                <a:srgbClr val="EF92F6"/>
              </a:buClr>
              <a:buSzPct val="102000"/>
              <a:buNone/>
            </a:pPr>
            <a:endParaRPr lang="es-ES" sz="1600" dirty="0" smtClean="0"/>
          </a:p>
          <a:p>
            <a:pPr>
              <a:lnSpc>
                <a:spcPct val="150000"/>
              </a:lnSpc>
              <a:buClr>
                <a:srgbClr val="EF92F6"/>
              </a:buClr>
              <a:buSzPct val="102000"/>
              <a:buFont typeface="Wingdings" panose="05000000000000000000" pitchFamily="2" charset="2"/>
              <a:buChar char="v"/>
            </a:pPr>
            <a:r>
              <a:rPr lang="es-ES" sz="1600" dirty="0"/>
              <a:t>Nos permite </a:t>
            </a:r>
            <a:r>
              <a:rPr lang="es-ES" sz="1600" dirty="0" smtClean="0"/>
              <a:t>desacoplar la capa de servicio de la de aplicación</a:t>
            </a:r>
          </a:p>
          <a:p>
            <a:pPr>
              <a:lnSpc>
                <a:spcPct val="150000"/>
              </a:lnSpc>
              <a:buClr>
                <a:srgbClr val="EF92F6"/>
              </a:buClr>
              <a:buSzPct val="102000"/>
              <a:buFont typeface="Wingdings" panose="05000000000000000000" pitchFamily="2" charset="2"/>
              <a:buChar char="v"/>
            </a:pPr>
            <a:endParaRPr lang="es-ES" sz="1600" dirty="0" smtClean="0"/>
          </a:p>
          <a:p>
            <a:pPr>
              <a:lnSpc>
                <a:spcPct val="150000"/>
              </a:lnSpc>
              <a:buClr>
                <a:srgbClr val="EF92F6"/>
              </a:buClr>
              <a:buSzPct val="102000"/>
              <a:buFont typeface="Wingdings" panose="05000000000000000000" pitchFamily="2" charset="2"/>
              <a:buChar char="v"/>
            </a:pPr>
            <a:r>
              <a:rPr lang="es-ES" sz="1600" dirty="0" smtClean="0"/>
              <a:t>Reduce las dependencias</a:t>
            </a:r>
          </a:p>
          <a:p>
            <a:pPr>
              <a:lnSpc>
                <a:spcPct val="150000"/>
              </a:lnSpc>
              <a:buClr>
                <a:srgbClr val="EF92F6"/>
              </a:buClr>
              <a:buSzPct val="102000"/>
              <a:buFont typeface="Wingdings" panose="05000000000000000000" pitchFamily="2" charset="2"/>
              <a:buChar char="v"/>
            </a:pPr>
            <a:endParaRPr lang="es-ES" sz="1600" dirty="0"/>
          </a:p>
          <a:p>
            <a:pPr>
              <a:lnSpc>
                <a:spcPct val="150000"/>
              </a:lnSpc>
              <a:buClr>
                <a:srgbClr val="EF92F6"/>
              </a:buClr>
              <a:buSzPct val="102000"/>
              <a:buFont typeface="Wingdings" panose="05000000000000000000" pitchFamily="2" charset="2"/>
              <a:buChar char="v"/>
            </a:pPr>
            <a:r>
              <a:rPr lang="es-ES" sz="1600" dirty="0" smtClean="0"/>
              <a:t>Implementado con tipo genéricos y con inyección de dependencias</a:t>
            </a:r>
          </a:p>
          <a:p>
            <a:pPr marL="735013" lvl="2" indent="0">
              <a:buClr>
                <a:srgbClr val="EF92F6"/>
              </a:buClr>
              <a:buSzPct val="102000"/>
              <a:buNone/>
            </a:pPr>
            <a:r>
              <a:rPr lang="es-ES" sz="1600" dirty="0" smtClean="0"/>
              <a:t>						</a:t>
            </a:r>
            <a:endParaRPr lang="es-ES" sz="1600" dirty="0"/>
          </a:p>
          <a:p>
            <a:pPr marL="0" indent="0">
              <a:buClr>
                <a:srgbClr val="EF92F6"/>
              </a:buClr>
              <a:buSzPct val="102000"/>
              <a:buNone/>
            </a:pPr>
            <a:endParaRPr lang="es-ES" sz="1600" dirty="0" smtClean="0"/>
          </a:p>
          <a:p>
            <a:pPr marL="0" indent="0">
              <a:buNone/>
            </a:pPr>
            <a:endParaRPr lang="es-ES" dirty="0"/>
          </a:p>
        </p:txBody>
      </p:sp>
      <p:sp>
        <p:nvSpPr>
          <p:cNvPr id="4" name="Marcador de texto 3"/>
          <p:cNvSpPr>
            <a:spLocks noGrp="1"/>
          </p:cNvSpPr>
          <p:nvPr>
            <p:ph type="body" sz="quarter" idx="13"/>
          </p:nvPr>
        </p:nvSpPr>
        <p:spPr/>
        <p:txBody>
          <a:bodyPr/>
          <a:lstStyle/>
          <a:p>
            <a:r>
              <a:rPr lang="es-ES" dirty="0"/>
              <a:t>Minsait by Indra – 25 Abril de 2018 </a:t>
            </a:r>
            <a:endParaRPr lang="es-ES" dirty="0" smtClean="0"/>
          </a:p>
        </p:txBody>
      </p:sp>
    </p:spTree>
    <p:extLst>
      <p:ext uri="{BB962C8B-B14F-4D97-AF65-F5344CB8AC3E}">
        <p14:creationId xmlns:p14="http://schemas.microsoft.com/office/powerpoint/2010/main" val="27536799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4000" dirty="0" smtClean="0">
                <a:solidFill>
                  <a:srgbClr val="0E95F0"/>
                </a:solidFill>
              </a:rPr>
              <a:t>3. Repositorios abiertos</a:t>
            </a:r>
            <a:endParaRPr lang="es-ES" sz="4000" dirty="0">
              <a:solidFill>
                <a:srgbClr val="0E95F0"/>
              </a:solidFill>
            </a:endParaRPr>
          </a:p>
        </p:txBody>
      </p:sp>
      <p:sp>
        <p:nvSpPr>
          <p:cNvPr id="3" name="Marcador de contenido 2"/>
          <p:cNvSpPr>
            <a:spLocks noGrp="1"/>
          </p:cNvSpPr>
          <p:nvPr>
            <p:ph idx="1"/>
          </p:nvPr>
        </p:nvSpPr>
        <p:spPr>
          <a:xfrm>
            <a:off x="530224" y="1052736"/>
            <a:ext cx="9032876" cy="5384577"/>
          </a:xfrm>
        </p:spPr>
        <p:txBody>
          <a:bodyPr/>
          <a:lstStyle/>
          <a:p>
            <a:pPr marL="0" indent="0">
              <a:buNone/>
            </a:pPr>
            <a:endParaRPr lang="es-ES" sz="1600" dirty="0"/>
          </a:p>
          <a:p>
            <a:pPr>
              <a:lnSpc>
                <a:spcPct val="150000"/>
              </a:lnSpc>
              <a:buClr>
                <a:srgbClr val="EF92F6"/>
              </a:buClr>
              <a:buSzPct val="102000"/>
              <a:buFont typeface="Wingdings" panose="05000000000000000000" pitchFamily="2" charset="2"/>
              <a:buChar char="v"/>
            </a:pPr>
            <a:r>
              <a:rPr lang="es-ES" sz="1600" dirty="0" smtClean="0"/>
              <a:t>Registro de repositorios con tipos genéricos “abiertos”</a:t>
            </a:r>
          </a:p>
          <a:p>
            <a:pPr>
              <a:lnSpc>
                <a:spcPct val="150000"/>
              </a:lnSpc>
              <a:buClr>
                <a:srgbClr val="EF92F6"/>
              </a:buClr>
              <a:buSzPct val="102000"/>
              <a:buFont typeface="Wingdings" panose="05000000000000000000" pitchFamily="2" charset="2"/>
              <a:buChar char="v"/>
            </a:pPr>
            <a:endParaRPr lang="es-ES" sz="1600" dirty="0" smtClean="0"/>
          </a:p>
          <a:p>
            <a:pPr>
              <a:lnSpc>
                <a:spcPct val="150000"/>
              </a:lnSpc>
              <a:buClr>
                <a:srgbClr val="EF92F6"/>
              </a:buClr>
              <a:buSzPct val="102000"/>
              <a:buFont typeface="Wingdings" panose="05000000000000000000" pitchFamily="2" charset="2"/>
              <a:buChar char="v"/>
            </a:pPr>
            <a:r>
              <a:rPr lang="es-ES" sz="1600" dirty="0" smtClean="0"/>
              <a:t>Inyección de dependencias</a:t>
            </a:r>
          </a:p>
          <a:p>
            <a:pPr marL="0" indent="0">
              <a:lnSpc>
                <a:spcPct val="150000"/>
              </a:lnSpc>
              <a:buClr>
                <a:srgbClr val="EF92F6"/>
              </a:buClr>
              <a:buSzPct val="102000"/>
              <a:buNone/>
            </a:pPr>
            <a:endParaRPr lang="es-ES" sz="1600" dirty="0" smtClean="0"/>
          </a:p>
          <a:p>
            <a:pPr>
              <a:lnSpc>
                <a:spcPct val="150000"/>
              </a:lnSpc>
              <a:buClr>
                <a:srgbClr val="EF92F6"/>
              </a:buClr>
              <a:buSzPct val="102000"/>
              <a:buFont typeface="Wingdings" panose="05000000000000000000" pitchFamily="2" charset="2"/>
              <a:buChar char="v"/>
            </a:pPr>
            <a:r>
              <a:rPr lang="es-ES" sz="1600" dirty="0" smtClean="0"/>
              <a:t>Uso del patrón “</a:t>
            </a:r>
            <a:r>
              <a:rPr lang="es-ES" sz="1600" dirty="0" err="1" smtClean="0"/>
              <a:t>Unit</a:t>
            </a:r>
            <a:r>
              <a:rPr lang="es-ES" sz="1600" dirty="0" smtClean="0"/>
              <a:t> of </a:t>
            </a:r>
            <a:r>
              <a:rPr lang="es-ES" sz="1600" dirty="0" err="1" smtClean="0"/>
              <a:t>Work</a:t>
            </a:r>
            <a:r>
              <a:rPr lang="es-ES" sz="1600" dirty="0" smtClean="0"/>
              <a:t>” permite la agrupación de operaciones</a:t>
            </a:r>
          </a:p>
          <a:p>
            <a:pPr>
              <a:lnSpc>
                <a:spcPct val="150000"/>
              </a:lnSpc>
              <a:buClr>
                <a:srgbClr val="EF92F6"/>
              </a:buClr>
              <a:buSzPct val="102000"/>
              <a:buFont typeface="Wingdings" panose="05000000000000000000" pitchFamily="2" charset="2"/>
              <a:buChar char="v"/>
            </a:pPr>
            <a:endParaRPr lang="es-ES" sz="1600" dirty="0"/>
          </a:p>
          <a:p>
            <a:pPr>
              <a:lnSpc>
                <a:spcPct val="150000"/>
              </a:lnSpc>
              <a:buClr>
                <a:srgbClr val="EF92F6"/>
              </a:buClr>
              <a:buSzPct val="102000"/>
              <a:buFont typeface="Wingdings" panose="05000000000000000000" pitchFamily="2" charset="2"/>
              <a:buChar char="v"/>
            </a:pPr>
            <a:r>
              <a:rPr lang="es-ES" sz="1600" dirty="0" smtClean="0"/>
              <a:t>Implementación de las consultas más utilizadas				</a:t>
            </a:r>
            <a:endParaRPr lang="es-ES" sz="1600" dirty="0"/>
          </a:p>
          <a:p>
            <a:pPr marL="0" indent="0">
              <a:buClr>
                <a:srgbClr val="EF92F6"/>
              </a:buClr>
              <a:buSzPct val="102000"/>
              <a:buNone/>
            </a:pPr>
            <a:endParaRPr lang="es-ES" sz="1600" dirty="0" smtClean="0"/>
          </a:p>
          <a:p>
            <a:pPr marL="0" indent="0">
              <a:buNone/>
            </a:pPr>
            <a:endParaRPr lang="es-ES" dirty="0"/>
          </a:p>
        </p:txBody>
      </p:sp>
      <p:sp>
        <p:nvSpPr>
          <p:cNvPr id="4" name="Marcador de texto 3"/>
          <p:cNvSpPr>
            <a:spLocks noGrp="1"/>
          </p:cNvSpPr>
          <p:nvPr>
            <p:ph type="body" sz="quarter" idx="13"/>
          </p:nvPr>
        </p:nvSpPr>
        <p:spPr/>
        <p:txBody>
          <a:bodyPr/>
          <a:lstStyle/>
          <a:p>
            <a:r>
              <a:rPr lang="es-ES" dirty="0"/>
              <a:t>Minsait by Indra – 25 Abril de 2018 </a:t>
            </a:r>
          </a:p>
        </p:txBody>
      </p:sp>
    </p:spTree>
    <p:extLst>
      <p:ext uri="{BB962C8B-B14F-4D97-AF65-F5344CB8AC3E}">
        <p14:creationId xmlns:p14="http://schemas.microsoft.com/office/powerpoint/2010/main" val="23479905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4000" dirty="0">
                <a:solidFill>
                  <a:srgbClr val="0E95F0"/>
                </a:solidFill>
              </a:rPr>
              <a:t>4</a:t>
            </a:r>
            <a:r>
              <a:rPr lang="es-ES" sz="4000" dirty="0" smtClean="0">
                <a:solidFill>
                  <a:srgbClr val="0E95F0"/>
                </a:solidFill>
              </a:rPr>
              <a:t>. Simplificación del dominio</a:t>
            </a:r>
            <a:endParaRPr lang="es-ES" sz="4000" dirty="0">
              <a:solidFill>
                <a:srgbClr val="0E95F0"/>
              </a:solidFill>
            </a:endParaRPr>
          </a:p>
        </p:txBody>
      </p:sp>
      <p:sp>
        <p:nvSpPr>
          <p:cNvPr id="3" name="Marcador de contenido 2"/>
          <p:cNvSpPr>
            <a:spLocks noGrp="1"/>
          </p:cNvSpPr>
          <p:nvPr>
            <p:ph idx="1"/>
          </p:nvPr>
        </p:nvSpPr>
        <p:spPr>
          <a:xfrm>
            <a:off x="530224" y="1052736"/>
            <a:ext cx="9032876" cy="5384577"/>
          </a:xfrm>
        </p:spPr>
        <p:txBody>
          <a:bodyPr/>
          <a:lstStyle/>
          <a:p>
            <a:pPr marL="0" indent="0">
              <a:buNone/>
            </a:pPr>
            <a:endParaRPr lang="es-ES" sz="1600" dirty="0"/>
          </a:p>
          <a:p>
            <a:pPr>
              <a:buClr>
                <a:srgbClr val="EF92F6"/>
              </a:buClr>
              <a:buSzPct val="102000"/>
              <a:buFont typeface="Wingdings" panose="05000000000000000000" pitchFamily="2" charset="2"/>
              <a:buChar char="v"/>
            </a:pPr>
            <a:endParaRPr lang="es-ES" sz="1600" dirty="0" smtClean="0"/>
          </a:p>
          <a:p>
            <a:pPr>
              <a:lnSpc>
                <a:spcPct val="150000"/>
              </a:lnSpc>
              <a:buClr>
                <a:srgbClr val="EF92F6"/>
              </a:buClr>
              <a:buSzPct val="102000"/>
              <a:buFont typeface="Wingdings" panose="05000000000000000000" pitchFamily="2" charset="2"/>
              <a:buChar char="v"/>
            </a:pPr>
            <a:r>
              <a:rPr lang="es-ES" sz="1600" dirty="0" smtClean="0"/>
              <a:t>Una única herencia (</a:t>
            </a:r>
            <a:r>
              <a:rPr lang="es-ES" sz="1600" dirty="0" err="1" smtClean="0"/>
              <a:t>Entity</a:t>
            </a:r>
            <a:r>
              <a:rPr lang="es-ES" sz="1600" dirty="0" smtClean="0"/>
              <a:t>)</a:t>
            </a:r>
          </a:p>
          <a:p>
            <a:pPr>
              <a:lnSpc>
                <a:spcPct val="150000"/>
              </a:lnSpc>
              <a:buClr>
                <a:srgbClr val="EF92F6"/>
              </a:buClr>
              <a:buSzPct val="102000"/>
              <a:buFont typeface="Wingdings" panose="05000000000000000000" pitchFamily="2" charset="2"/>
              <a:buChar char="v"/>
            </a:pPr>
            <a:endParaRPr lang="es-ES" sz="1600" dirty="0"/>
          </a:p>
          <a:p>
            <a:pPr>
              <a:lnSpc>
                <a:spcPct val="150000"/>
              </a:lnSpc>
              <a:buClr>
                <a:srgbClr val="EF92F6"/>
              </a:buClr>
              <a:buSzPct val="102000"/>
              <a:buFont typeface="Wingdings" panose="05000000000000000000" pitchFamily="2" charset="2"/>
              <a:buChar char="v"/>
            </a:pPr>
            <a:r>
              <a:rPr lang="es-ES" sz="1600" dirty="0" smtClean="0"/>
              <a:t>Clases abstractas para añadir funcionalidad común (auditoría, fechas de creación)</a:t>
            </a:r>
          </a:p>
          <a:p>
            <a:pPr>
              <a:lnSpc>
                <a:spcPct val="150000"/>
              </a:lnSpc>
              <a:buClr>
                <a:srgbClr val="EF92F6"/>
              </a:buClr>
              <a:buSzPct val="102000"/>
              <a:buFont typeface="Wingdings" panose="05000000000000000000" pitchFamily="2" charset="2"/>
              <a:buChar char="v"/>
            </a:pPr>
            <a:endParaRPr lang="es-ES" dirty="0"/>
          </a:p>
          <a:p>
            <a:pPr>
              <a:lnSpc>
                <a:spcPct val="150000"/>
              </a:lnSpc>
              <a:buClr>
                <a:srgbClr val="EF92F6"/>
              </a:buClr>
              <a:buSzPct val="102000"/>
              <a:buFont typeface="Wingdings" panose="05000000000000000000" pitchFamily="2" charset="2"/>
              <a:buChar char="v"/>
            </a:pPr>
            <a:r>
              <a:rPr lang="es-ES" sz="1600" dirty="0" smtClean="0"/>
              <a:t>La diferencia entre </a:t>
            </a:r>
            <a:r>
              <a:rPr lang="es-ES" sz="1600" dirty="0" err="1" smtClean="0"/>
              <a:t>Aggregate</a:t>
            </a:r>
            <a:r>
              <a:rPr lang="es-ES" sz="1600" dirty="0" smtClean="0"/>
              <a:t> </a:t>
            </a:r>
            <a:r>
              <a:rPr lang="es-ES" sz="1600" dirty="0" err="1" smtClean="0"/>
              <a:t>root</a:t>
            </a:r>
            <a:r>
              <a:rPr lang="es-ES" sz="1600" dirty="0" smtClean="0"/>
              <a:t>, </a:t>
            </a:r>
            <a:r>
              <a:rPr lang="es-ES" sz="1600" dirty="0" err="1" smtClean="0"/>
              <a:t>Childs</a:t>
            </a:r>
            <a:r>
              <a:rPr lang="es-ES" sz="1600" dirty="0" smtClean="0"/>
              <a:t> y </a:t>
            </a:r>
            <a:r>
              <a:rPr lang="es-ES" sz="1600" dirty="0" err="1" smtClean="0"/>
              <a:t>Value</a:t>
            </a:r>
            <a:r>
              <a:rPr lang="es-ES" sz="1600" dirty="0" smtClean="0"/>
              <a:t> </a:t>
            </a:r>
            <a:r>
              <a:rPr lang="es-ES" sz="1600" dirty="0" err="1" smtClean="0"/>
              <a:t>Objects</a:t>
            </a:r>
            <a:r>
              <a:rPr lang="es-ES" sz="1600" dirty="0" smtClean="0"/>
              <a:t> la representamos de manera conceptual.</a:t>
            </a:r>
            <a:endParaRPr lang="es-ES" sz="1600" dirty="0"/>
          </a:p>
        </p:txBody>
      </p:sp>
      <p:sp>
        <p:nvSpPr>
          <p:cNvPr id="4" name="Marcador de texto 3"/>
          <p:cNvSpPr>
            <a:spLocks noGrp="1"/>
          </p:cNvSpPr>
          <p:nvPr>
            <p:ph type="body" sz="quarter" idx="13"/>
          </p:nvPr>
        </p:nvSpPr>
        <p:spPr/>
        <p:txBody>
          <a:bodyPr/>
          <a:lstStyle/>
          <a:p>
            <a:r>
              <a:rPr lang="es-ES" dirty="0"/>
              <a:t>Minsait by Indra – 25 Abril de 2018 </a:t>
            </a:r>
          </a:p>
        </p:txBody>
      </p:sp>
    </p:spTree>
    <p:extLst>
      <p:ext uri="{BB962C8B-B14F-4D97-AF65-F5344CB8AC3E}">
        <p14:creationId xmlns:p14="http://schemas.microsoft.com/office/powerpoint/2010/main" val="10166988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4000" dirty="0">
                <a:solidFill>
                  <a:srgbClr val="0E95F0"/>
                </a:solidFill>
              </a:rPr>
              <a:t>5</a:t>
            </a:r>
            <a:r>
              <a:rPr lang="es-ES" sz="4000" dirty="0" smtClean="0">
                <a:solidFill>
                  <a:srgbClr val="0E95F0"/>
                </a:solidFill>
              </a:rPr>
              <a:t>. Validaciones</a:t>
            </a:r>
            <a:endParaRPr lang="es-ES" sz="4000" dirty="0">
              <a:solidFill>
                <a:srgbClr val="0E95F0"/>
              </a:solidFill>
            </a:endParaRPr>
          </a:p>
        </p:txBody>
      </p:sp>
      <p:sp>
        <p:nvSpPr>
          <p:cNvPr id="3" name="Marcador de contenido 2"/>
          <p:cNvSpPr>
            <a:spLocks noGrp="1"/>
          </p:cNvSpPr>
          <p:nvPr>
            <p:ph idx="1"/>
          </p:nvPr>
        </p:nvSpPr>
        <p:spPr>
          <a:xfrm>
            <a:off x="530224" y="1052736"/>
            <a:ext cx="9032876" cy="5384577"/>
          </a:xfrm>
        </p:spPr>
        <p:txBody>
          <a:bodyPr/>
          <a:lstStyle/>
          <a:p>
            <a:pPr marL="0" indent="0">
              <a:buNone/>
            </a:pPr>
            <a:endParaRPr lang="es-ES" sz="1600" dirty="0"/>
          </a:p>
          <a:p>
            <a:pPr>
              <a:buClr>
                <a:srgbClr val="EF92F6"/>
              </a:buClr>
              <a:buSzPct val="102000"/>
              <a:buFont typeface="Wingdings" panose="05000000000000000000" pitchFamily="2" charset="2"/>
              <a:buChar char="v"/>
            </a:pPr>
            <a:endParaRPr lang="es-ES" sz="1600" dirty="0" smtClean="0"/>
          </a:p>
          <a:p>
            <a:pPr>
              <a:lnSpc>
                <a:spcPct val="150000"/>
              </a:lnSpc>
              <a:buClr>
                <a:srgbClr val="EF92F6"/>
              </a:buClr>
              <a:buSzPct val="102000"/>
              <a:buFont typeface="Wingdings" panose="05000000000000000000" pitchFamily="2" charset="2"/>
              <a:buChar char="v"/>
            </a:pPr>
            <a:r>
              <a:rPr lang="es-ES" sz="1600" dirty="0" smtClean="0"/>
              <a:t>Validaciones de los datos de entrada al sistema (Aplicación)</a:t>
            </a:r>
          </a:p>
          <a:p>
            <a:pPr marL="0" indent="0">
              <a:lnSpc>
                <a:spcPct val="150000"/>
              </a:lnSpc>
              <a:buClr>
                <a:srgbClr val="EF92F6"/>
              </a:buClr>
              <a:buSzPct val="102000"/>
              <a:buNone/>
            </a:pPr>
            <a:endParaRPr lang="es-ES" sz="1600" dirty="0" smtClean="0"/>
          </a:p>
          <a:p>
            <a:pPr>
              <a:lnSpc>
                <a:spcPct val="150000"/>
              </a:lnSpc>
              <a:buClr>
                <a:srgbClr val="EF92F6"/>
              </a:buClr>
              <a:buSzPct val="102000"/>
              <a:buFont typeface="Wingdings" panose="05000000000000000000" pitchFamily="2" charset="2"/>
              <a:buChar char="v"/>
            </a:pPr>
            <a:r>
              <a:rPr lang="es-ES" sz="1600" dirty="0" smtClean="0"/>
              <a:t>Validación de las reglas </a:t>
            </a:r>
            <a:r>
              <a:rPr lang="es-ES" sz="1600" dirty="0"/>
              <a:t>de negocio (Dominio) </a:t>
            </a:r>
            <a:r>
              <a:rPr lang="es-ES" sz="1600" dirty="0" smtClean="0"/>
              <a:t>y de la consistencia de las entidades (Persistencia)</a:t>
            </a:r>
          </a:p>
          <a:p>
            <a:pPr marL="0" indent="0">
              <a:buNone/>
            </a:pPr>
            <a:endParaRPr lang="es-ES" dirty="0"/>
          </a:p>
        </p:txBody>
      </p:sp>
      <p:sp>
        <p:nvSpPr>
          <p:cNvPr id="4" name="Marcador de texto 3"/>
          <p:cNvSpPr>
            <a:spLocks noGrp="1"/>
          </p:cNvSpPr>
          <p:nvPr>
            <p:ph type="body" sz="quarter" idx="13"/>
          </p:nvPr>
        </p:nvSpPr>
        <p:spPr/>
        <p:txBody>
          <a:bodyPr/>
          <a:lstStyle/>
          <a:p>
            <a:r>
              <a:rPr lang="es-ES" dirty="0"/>
              <a:t>Minsait by Indra – 25 Abril de 2018 </a:t>
            </a:r>
          </a:p>
        </p:txBody>
      </p:sp>
    </p:spTree>
    <p:extLst>
      <p:ext uri="{BB962C8B-B14F-4D97-AF65-F5344CB8AC3E}">
        <p14:creationId xmlns:p14="http://schemas.microsoft.com/office/powerpoint/2010/main" val="38091897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4441" y="2996952"/>
            <a:ext cx="6768752" cy="3022040"/>
          </a:xfrm>
        </p:spPr>
        <p:txBody>
          <a:bodyPr/>
          <a:lstStyle/>
          <a:p>
            <a:r>
              <a:rPr lang="es-ES" dirty="0" smtClean="0"/>
              <a:t>Minsait by Indra</a:t>
            </a:r>
            <a:br>
              <a:rPr lang="es-ES" dirty="0" smtClean="0"/>
            </a:br>
            <a:r>
              <a:rPr lang="es-ES" dirty="0" smtClean="0"/>
              <a:t/>
            </a:r>
            <a:br>
              <a:rPr lang="es-ES" dirty="0" smtClean="0"/>
            </a:br>
            <a:r>
              <a:rPr lang="es-ES" dirty="0" smtClean="0"/>
              <a:t>Equipo de .Net – Valladolid</a:t>
            </a:r>
            <a:br>
              <a:rPr lang="es-ES" dirty="0" smtClean="0"/>
            </a:br>
            <a:endParaRPr lang="es-ES" dirty="0"/>
          </a:p>
        </p:txBody>
      </p:sp>
      <p:sp>
        <p:nvSpPr>
          <p:cNvPr id="4" name="Marcador de texto 3"/>
          <p:cNvSpPr>
            <a:spLocks noGrp="1"/>
          </p:cNvSpPr>
          <p:nvPr>
            <p:ph type="body" sz="quarter" idx="14"/>
          </p:nvPr>
        </p:nvSpPr>
        <p:spPr>
          <a:xfrm>
            <a:off x="524440" y="980728"/>
            <a:ext cx="8821047" cy="1030728"/>
          </a:xfrm>
        </p:spPr>
        <p:txBody>
          <a:bodyPr/>
          <a:lstStyle/>
          <a:p>
            <a:pPr algn="ctr"/>
            <a:r>
              <a:rPr lang="es-ES" sz="6000" b="1" dirty="0" smtClean="0"/>
              <a:t>¿Quiénes somos?</a:t>
            </a:r>
            <a:endParaRPr lang="es-ES" sz="6000" b="1" dirty="0"/>
          </a:p>
        </p:txBody>
      </p:sp>
    </p:spTree>
    <p:extLst>
      <p:ext uri="{BB962C8B-B14F-4D97-AF65-F5344CB8AC3E}">
        <p14:creationId xmlns:p14="http://schemas.microsoft.com/office/powerpoint/2010/main" val="3326337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3"/>
          </p:nvPr>
        </p:nvSpPr>
        <p:spPr/>
        <p:txBody>
          <a:bodyPr/>
          <a:lstStyle/>
          <a:p>
            <a:r>
              <a:rPr lang="es-ES" dirty="0"/>
              <a:t>Minsait by Indra – 25 Abril de 2018 </a:t>
            </a:r>
          </a:p>
        </p:txBody>
      </p:sp>
      <p:sp>
        <p:nvSpPr>
          <p:cNvPr id="5" name="Título 4"/>
          <p:cNvSpPr>
            <a:spLocks noGrp="1"/>
          </p:cNvSpPr>
          <p:nvPr>
            <p:ph type="title"/>
          </p:nvPr>
        </p:nvSpPr>
        <p:spPr/>
        <p:txBody>
          <a:bodyPr/>
          <a:lstStyle/>
          <a:p>
            <a:r>
              <a:rPr lang="es-ES" sz="4400" dirty="0" smtClean="0">
                <a:solidFill>
                  <a:srgbClr val="0E95F0"/>
                </a:solidFill>
              </a:rPr>
              <a:t>¿Preguntas?</a:t>
            </a:r>
            <a:endParaRPr lang="es-ES" sz="4400" dirty="0">
              <a:solidFill>
                <a:srgbClr val="0E95F0"/>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63" y="1412776"/>
            <a:ext cx="9777982" cy="5121149"/>
          </a:xfrm>
          <a:prstGeom prst="rect">
            <a:avLst/>
          </a:prstGeom>
        </p:spPr>
      </p:pic>
    </p:spTree>
    <p:extLst>
      <p:ext uri="{BB962C8B-B14F-4D97-AF65-F5344CB8AC3E}">
        <p14:creationId xmlns:p14="http://schemas.microsoft.com/office/powerpoint/2010/main" val="3358579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4"/>
          </p:nvPr>
        </p:nvSpPr>
        <p:spPr>
          <a:xfrm>
            <a:off x="530224" y="476672"/>
            <a:ext cx="7951168" cy="1030728"/>
          </a:xfrm>
        </p:spPr>
        <p:txBody>
          <a:bodyPr/>
          <a:lstStyle/>
          <a:p>
            <a:r>
              <a:rPr lang="es-ES" sz="4400" dirty="0" smtClean="0"/>
              <a:t>TALLER</a:t>
            </a:r>
            <a:endParaRPr lang="es-ES" sz="4400" dirty="0"/>
          </a:p>
        </p:txBody>
      </p:sp>
      <p:sp>
        <p:nvSpPr>
          <p:cNvPr id="5" name="Título 1"/>
          <p:cNvSpPr txBox="1">
            <a:spLocks/>
          </p:cNvSpPr>
          <p:nvPr/>
        </p:nvSpPr>
        <p:spPr>
          <a:xfrm>
            <a:off x="560512" y="2420888"/>
            <a:ext cx="8887272" cy="3022040"/>
          </a:xfrm>
          <a:prstGeom prst="rect">
            <a:avLst/>
          </a:prstGeom>
        </p:spPr>
        <p:txBody>
          <a:bodyPr vert="horz" lIns="91440" tIns="45720" rIns="91440" bIns="45720" rtlCol="0" anchor="t">
            <a:noAutofit/>
          </a:bodyPr>
          <a:lstStyle>
            <a:lvl1pPr algn="l" defTabSz="914400" rtl="0" eaLnBrk="1" latinLnBrk="0" hangingPunct="1">
              <a:spcBef>
                <a:spcPct val="0"/>
              </a:spcBef>
              <a:buNone/>
              <a:defRPr sz="3400" b="0" kern="1200" baseline="0">
                <a:solidFill>
                  <a:srgbClr val="FFFFFF"/>
                </a:solidFill>
                <a:latin typeface="Arial"/>
                <a:ea typeface="+mj-ea"/>
                <a:cs typeface="Arial"/>
              </a:defRPr>
            </a:lvl1pPr>
          </a:lstStyle>
          <a:p>
            <a:pPr algn="ctr"/>
            <a:r>
              <a:rPr lang="es-ES" sz="9600" dirty="0" smtClean="0"/>
              <a:t>Tiempo Real Chat</a:t>
            </a:r>
            <a:br>
              <a:rPr lang="es-ES" sz="9600" dirty="0" smtClean="0"/>
            </a:br>
            <a:endParaRPr lang="es-ES" sz="9600" dirty="0"/>
          </a:p>
        </p:txBody>
      </p:sp>
    </p:spTree>
    <p:extLst>
      <p:ext uri="{BB962C8B-B14F-4D97-AF65-F5344CB8AC3E}">
        <p14:creationId xmlns:p14="http://schemas.microsoft.com/office/powerpoint/2010/main" val="24841415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530224" y="2492896"/>
            <a:ext cx="8887272" cy="3022040"/>
          </a:xfrm>
          <a:prstGeom prst="rect">
            <a:avLst/>
          </a:prstGeom>
        </p:spPr>
        <p:txBody>
          <a:bodyPr vert="horz" lIns="91440" tIns="45720" rIns="91440" bIns="45720" rtlCol="0" anchor="t">
            <a:noAutofit/>
          </a:bodyPr>
          <a:lstStyle>
            <a:lvl1pPr algn="l" defTabSz="914400" rtl="0" eaLnBrk="1" latinLnBrk="0" hangingPunct="1">
              <a:spcBef>
                <a:spcPct val="0"/>
              </a:spcBef>
              <a:buNone/>
              <a:defRPr sz="3400" b="0" kern="1200" baseline="0">
                <a:solidFill>
                  <a:srgbClr val="FFFFFF"/>
                </a:solidFill>
                <a:latin typeface="Arial"/>
                <a:ea typeface="+mj-ea"/>
                <a:cs typeface="Arial"/>
              </a:defRPr>
            </a:lvl1pPr>
          </a:lstStyle>
          <a:p>
            <a:pPr algn="ctr"/>
            <a:r>
              <a:rPr lang="es-ES" sz="9600" dirty="0" smtClean="0"/>
              <a:t>Kata TDD </a:t>
            </a:r>
          </a:p>
          <a:p>
            <a:pPr algn="ctr"/>
            <a:r>
              <a:rPr lang="es-ES" sz="9600" dirty="0" err="1" smtClean="0"/>
              <a:t>Linq</a:t>
            </a:r>
            <a:r>
              <a:rPr lang="es-ES" sz="9600" dirty="0" smtClean="0"/>
              <a:t/>
            </a:r>
            <a:br>
              <a:rPr lang="es-ES" sz="9600" dirty="0" smtClean="0"/>
            </a:br>
            <a:endParaRPr lang="es-ES" sz="9600" dirty="0"/>
          </a:p>
        </p:txBody>
      </p:sp>
      <p:sp>
        <p:nvSpPr>
          <p:cNvPr id="7" name="Marcador de texto 3"/>
          <p:cNvSpPr>
            <a:spLocks noGrp="1"/>
          </p:cNvSpPr>
          <p:nvPr>
            <p:ph type="body" sz="quarter" idx="14"/>
          </p:nvPr>
        </p:nvSpPr>
        <p:spPr>
          <a:xfrm>
            <a:off x="530224" y="476672"/>
            <a:ext cx="7951168" cy="1030728"/>
          </a:xfrm>
        </p:spPr>
        <p:txBody>
          <a:bodyPr/>
          <a:lstStyle/>
          <a:p>
            <a:r>
              <a:rPr lang="es-ES" sz="4400" dirty="0" smtClean="0"/>
              <a:t>TALLER</a:t>
            </a:r>
            <a:endParaRPr lang="es-ES" sz="4400" dirty="0"/>
          </a:p>
        </p:txBody>
      </p:sp>
    </p:spTree>
    <p:extLst>
      <p:ext uri="{BB962C8B-B14F-4D97-AF65-F5344CB8AC3E}">
        <p14:creationId xmlns:p14="http://schemas.microsoft.com/office/powerpoint/2010/main" val="34873264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4400" dirty="0" smtClean="0">
                <a:solidFill>
                  <a:srgbClr val="0E95F0"/>
                </a:solidFill>
              </a:rPr>
              <a:t>LINQ</a:t>
            </a:r>
            <a:endParaRPr lang="es-ES" sz="4400" dirty="0">
              <a:solidFill>
                <a:srgbClr val="0E95F0"/>
              </a:solidFill>
            </a:endParaRPr>
          </a:p>
        </p:txBody>
      </p:sp>
      <p:sp>
        <p:nvSpPr>
          <p:cNvPr id="3" name="Marcador de contenido 2"/>
          <p:cNvSpPr>
            <a:spLocks noGrp="1"/>
          </p:cNvSpPr>
          <p:nvPr>
            <p:ph idx="1"/>
          </p:nvPr>
        </p:nvSpPr>
        <p:spPr>
          <a:xfrm>
            <a:off x="530224" y="1052736"/>
            <a:ext cx="9032876" cy="5384577"/>
          </a:xfrm>
        </p:spPr>
        <p:txBody>
          <a:bodyPr/>
          <a:lstStyle/>
          <a:p>
            <a:pPr marL="0" indent="0">
              <a:buNone/>
            </a:pPr>
            <a:endParaRPr lang="es-ES" sz="1600" dirty="0"/>
          </a:p>
          <a:p>
            <a:pPr>
              <a:buClr>
                <a:srgbClr val="EF92F6"/>
              </a:buClr>
              <a:buSzPct val="102000"/>
              <a:buFont typeface="Wingdings" panose="05000000000000000000" pitchFamily="2" charset="2"/>
              <a:buChar char="v"/>
            </a:pPr>
            <a:r>
              <a:rPr lang="es-ES" sz="1600" dirty="0" err="1" smtClean="0"/>
              <a:t>Language</a:t>
            </a:r>
            <a:r>
              <a:rPr lang="es-ES" sz="1600" dirty="0" smtClean="0"/>
              <a:t> </a:t>
            </a:r>
            <a:r>
              <a:rPr lang="es-ES" sz="1600" dirty="0" err="1" smtClean="0"/>
              <a:t>Integrated</a:t>
            </a:r>
            <a:r>
              <a:rPr lang="es-ES" sz="1600" dirty="0" smtClean="0"/>
              <a:t> </a:t>
            </a:r>
            <a:r>
              <a:rPr lang="es-ES" sz="1600" dirty="0" err="1" smtClean="0"/>
              <a:t>Query</a:t>
            </a:r>
            <a:endParaRPr lang="es-ES" sz="1600" dirty="0" smtClean="0"/>
          </a:p>
          <a:p>
            <a:pPr>
              <a:buClr>
                <a:srgbClr val="EF92F6"/>
              </a:buClr>
              <a:buSzPct val="102000"/>
              <a:buFont typeface="Wingdings" panose="05000000000000000000" pitchFamily="2" charset="2"/>
              <a:buChar char="v"/>
            </a:pPr>
            <a:endParaRPr lang="es-ES" sz="1600" dirty="0" smtClean="0"/>
          </a:p>
          <a:p>
            <a:pPr>
              <a:buClr>
                <a:srgbClr val="EF92F6"/>
              </a:buClr>
              <a:buSzPct val="102000"/>
              <a:buFont typeface="Wingdings" panose="05000000000000000000" pitchFamily="2" charset="2"/>
              <a:buChar char="v"/>
            </a:pPr>
            <a:r>
              <a:rPr lang="es-ES" sz="1600" dirty="0" smtClean="0"/>
              <a:t>Patrón </a:t>
            </a:r>
            <a:r>
              <a:rPr lang="es-ES" sz="1600" dirty="0" err="1" smtClean="0"/>
              <a:t>Iterator</a:t>
            </a:r>
            <a:endParaRPr lang="es-ES" sz="1600" dirty="0" smtClean="0"/>
          </a:p>
          <a:p>
            <a:pPr>
              <a:buClr>
                <a:srgbClr val="EF92F6"/>
              </a:buClr>
              <a:buSzPct val="102000"/>
              <a:buFont typeface="Wingdings" panose="05000000000000000000" pitchFamily="2" charset="2"/>
              <a:buChar char="v"/>
            </a:pPr>
            <a:endParaRPr lang="es-ES" sz="1600" dirty="0"/>
          </a:p>
          <a:p>
            <a:pPr>
              <a:buClr>
                <a:srgbClr val="EF92F6"/>
              </a:buClr>
              <a:buSzPct val="102000"/>
              <a:buFont typeface="Wingdings" panose="05000000000000000000" pitchFamily="2" charset="2"/>
              <a:buChar char="v"/>
            </a:pPr>
            <a:r>
              <a:rPr lang="es-ES" sz="1600" dirty="0" smtClean="0"/>
              <a:t>El poder de la abstracción: </a:t>
            </a:r>
            <a:r>
              <a:rPr lang="es-ES" sz="1600" dirty="0" err="1" smtClean="0"/>
              <a:t>IEnumerable</a:t>
            </a:r>
            <a:r>
              <a:rPr lang="es-ES" sz="1600" dirty="0" smtClean="0"/>
              <a:t> solo declara un método e </a:t>
            </a:r>
            <a:r>
              <a:rPr lang="es-ES" sz="1600" dirty="0" err="1" smtClean="0"/>
              <a:t>IEnumerator</a:t>
            </a:r>
            <a:r>
              <a:rPr lang="es-ES" sz="1600" dirty="0" smtClean="0"/>
              <a:t> un método y una propiedad</a:t>
            </a:r>
          </a:p>
          <a:p>
            <a:pPr>
              <a:buClr>
                <a:srgbClr val="EF92F6"/>
              </a:buClr>
              <a:buSzPct val="102000"/>
              <a:buFont typeface="Wingdings" panose="05000000000000000000" pitchFamily="2" charset="2"/>
              <a:buChar char="v"/>
            </a:pPr>
            <a:endParaRPr lang="es-ES" sz="1600" dirty="0" smtClean="0"/>
          </a:p>
          <a:p>
            <a:pPr>
              <a:buClr>
                <a:srgbClr val="EF92F6"/>
              </a:buClr>
              <a:buSzPct val="102000"/>
              <a:buFont typeface="Wingdings" panose="05000000000000000000" pitchFamily="2" charset="2"/>
              <a:buChar char="v"/>
            </a:pPr>
            <a:r>
              <a:rPr lang="es-ES" sz="1600" dirty="0" smtClean="0"/>
              <a:t>Basado en métodos de extensión. Aumenta la legibilidad y la capacidad de composición.</a:t>
            </a:r>
          </a:p>
          <a:p>
            <a:pPr>
              <a:buClr>
                <a:srgbClr val="EF92F6"/>
              </a:buClr>
              <a:buSzPct val="102000"/>
              <a:buFont typeface="Wingdings" panose="05000000000000000000" pitchFamily="2" charset="2"/>
              <a:buChar char="v"/>
            </a:pPr>
            <a:endParaRPr lang="es-ES" sz="1600" dirty="0"/>
          </a:p>
          <a:p>
            <a:pPr>
              <a:buClr>
                <a:srgbClr val="EF92F6"/>
              </a:buClr>
              <a:buSzPct val="102000"/>
              <a:buFont typeface="Wingdings" panose="05000000000000000000" pitchFamily="2" charset="2"/>
              <a:buChar char="v"/>
            </a:pPr>
            <a:r>
              <a:rPr lang="es-ES" sz="1600" dirty="0"/>
              <a:t>Integrado en el </a:t>
            </a:r>
            <a:r>
              <a:rPr lang="es-ES" sz="1600" dirty="0" smtClean="0"/>
              <a:t>lenguaje y evaluación perezosa </a:t>
            </a:r>
            <a:r>
              <a:rPr lang="es-ES" sz="1600" dirty="0"/>
              <a:t>(</a:t>
            </a:r>
            <a:r>
              <a:rPr lang="es-ES" sz="1600" dirty="0" err="1"/>
              <a:t>claúsula</a:t>
            </a:r>
            <a:r>
              <a:rPr lang="es-ES" sz="1600" dirty="0"/>
              <a:t> </a:t>
            </a:r>
            <a:r>
              <a:rPr lang="es-ES" sz="1600" dirty="0" err="1"/>
              <a:t>yield</a:t>
            </a:r>
            <a:r>
              <a:rPr lang="es-ES" sz="1600" dirty="0"/>
              <a:t> </a:t>
            </a:r>
            <a:r>
              <a:rPr lang="es-ES" sz="1600" dirty="0" err="1"/>
              <a:t>return</a:t>
            </a:r>
            <a:r>
              <a:rPr lang="es-ES" sz="1600" dirty="0"/>
              <a:t>)</a:t>
            </a:r>
          </a:p>
          <a:p>
            <a:pPr>
              <a:buClr>
                <a:srgbClr val="EF92F6"/>
              </a:buClr>
              <a:buSzPct val="102000"/>
              <a:buFont typeface="Wingdings" panose="05000000000000000000" pitchFamily="2" charset="2"/>
              <a:buChar char="v"/>
            </a:pPr>
            <a:endParaRPr lang="es-ES" sz="1600" dirty="0"/>
          </a:p>
          <a:p>
            <a:pPr>
              <a:buClr>
                <a:srgbClr val="EF92F6"/>
              </a:buClr>
              <a:buSzPct val="102000"/>
              <a:buFont typeface="Wingdings" panose="05000000000000000000" pitchFamily="2" charset="2"/>
              <a:buChar char="v"/>
            </a:pPr>
            <a:r>
              <a:rPr lang="es-ES" sz="1600" dirty="0" smtClean="0"/>
              <a:t>Esquema:</a:t>
            </a:r>
          </a:p>
          <a:p>
            <a:pPr>
              <a:buClr>
                <a:srgbClr val="EF92F6"/>
              </a:buClr>
              <a:buSzPct val="102000"/>
              <a:buFont typeface="Wingdings" panose="05000000000000000000" pitchFamily="2" charset="2"/>
              <a:buChar char="v"/>
            </a:pPr>
            <a:endParaRPr lang="es-ES" dirty="0" smtClean="0"/>
          </a:p>
          <a:p>
            <a:pPr marL="0" indent="0">
              <a:buNone/>
            </a:pPr>
            <a:endParaRPr lang="es-ES" dirty="0"/>
          </a:p>
        </p:txBody>
      </p:sp>
      <p:sp>
        <p:nvSpPr>
          <p:cNvPr id="4" name="Marcador de texto 3"/>
          <p:cNvSpPr>
            <a:spLocks noGrp="1"/>
          </p:cNvSpPr>
          <p:nvPr>
            <p:ph type="body" sz="quarter" idx="13"/>
          </p:nvPr>
        </p:nvSpPr>
        <p:spPr/>
        <p:txBody>
          <a:bodyPr/>
          <a:lstStyle/>
          <a:p>
            <a:r>
              <a:rPr lang="es-ES" dirty="0"/>
              <a:t>Minsait by Indra – 25 Abril de 2018 </a:t>
            </a:r>
          </a:p>
        </p:txBody>
      </p:sp>
      <p:sp>
        <p:nvSpPr>
          <p:cNvPr id="5" name="Rectángulo redondeado 4"/>
          <p:cNvSpPr/>
          <p:nvPr/>
        </p:nvSpPr>
        <p:spPr>
          <a:xfrm>
            <a:off x="776536" y="5085184"/>
            <a:ext cx="1872208" cy="864096"/>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es-ES" sz="1600" dirty="0" smtClean="0">
                <a:solidFill>
                  <a:schemeClr val="bg1"/>
                </a:solidFill>
              </a:rPr>
              <a:t>Generador</a:t>
            </a:r>
            <a:endParaRPr lang="es-ES" sz="1600" dirty="0">
              <a:solidFill>
                <a:schemeClr val="bg1"/>
              </a:solidFill>
            </a:endParaRPr>
          </a:p>
        </p:txBody>
      </p:sp>
      <p:sp>
        <p:nvSpPr>
          <p:cNvPr id="6" name="Rectángulo redondeado 5"/>
          <p:cNvSpPr/>
          <p:nvPr/>
        </p:nvSpPr>
        <p:spPr>
          <a:xfrm>
            <a:off x="5130552" y="5085184"/>
            <a:ext cx="1872208" cy="864096"/>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es-ES" sz="1600" dirty="0" smtClean="0">
                <a:solidFill>
                  <a:schemeClr val="bg1"/>
                </a:solidFill>
              </a:rPr>
              <a:t>Operación N</a:t>
            </a:r>
            <a:endParaRPr lang="es-ES" sz="1600" dirty="0">
              <a:solidFill>
                <a:schemeClr val="bg1"/>
              </a:solidFill>
            </a:endParaRPr>
          </a:p>
        </p:txBody>
      </p:sp>
      <p:sp>
        <p:nvSpPr>
          <p:cNvPr id="7" name="Rectángulo redondeado 6"/>
          <p:cNvSpPr/>
          <p:nvPr/>
        </p:nvSpPr>
        <p:spPr>
          <a:xfrm>
            <a:off x="2953544" y="5085184"/>
            <a:ext cx="1872208" cy="864096"/>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es-ES" sz="1600" dirty="0" smtClean="0">
                <a:solidFill>
                  <a:schemeClr val="bg1"/>
                </a:solidFill>
              </a:rPr>
              <a:t>Operación 1</a:t>
            </a:r>
            <a:endParaRPr lang="es-ES" sz="1600" dirty="0">
              <a:solidFill>
                <a:schemeClr val="bg1"/>
              </a:solidFill>
            </a:endParaRPr>
          </a:p>
        </p:txBody>
      </p:sp>
      <p:sp>
        <p:nvSpPr>
          <p:cNvPr id="8" name="Rectángulo redondeado 7"/>
          <p:cNvSpPr/>
          <p:nvPr/>
        </p:nvSpPr>
        <p:spPr>
          <a:xfrm>
            <a:off x="7307560" y="5085184"/>
            <a:ext cx="1872208" cy="864096"/>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es-ES" sz="1600" dirty="0" smtClean="0">
                <a:solidFill>
                  <a:schemeClr val="bg1"/>
                </a:solidFill>
              </a:rPr>
              <a:t>Colector</a:t>
            </a:r>
            <a:endParaRPr lang="es-ES" sz="1600" dirty="0">
              <a:solidFill>
                <a:schemeClr val="bg1"/>
              </a:solidFill>
            </a:endParaRPr>
          </a:p>
        </p:txBody>
      </p:sp>
      <p:sp>
        <p:nvSpPr>
          <p:cNvPr id="9" name="Flecha derecha 8"/>
          <p:cNvSpPr/>
          <p:nvPr/>
        </p:nvSpPr>
        <p:spPr>
          <a:xfrm>
            <a:off x="2405100" y="5337212"/>
            <a:ext cx="792088" cy="360040"/>
          </a:xfrm>
          <a:prstGeom prst="rightArrow">
            <a:avLst>
              <a:gd name="adj1" fmla="val 50000"/>
              <a:gd name="adj2" fmla="val 80919"/>
            </a:avLst>
          </a:prstGeom>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es-ES" sz="1100" dirty="0">
              <a:solidFill>
                <a:schemeClr val="tx1"/>
              </a:solidFill>
            </a:endParaRPr>
          </a:p>
        </p:txBody>
      </p:sp>
      <p:sp>
        <p:nvSpPr>
          <p:cNvPr id="10" name="Flecha derecha 9"/>
          <p:cNvSpPr/>
          <p:nvPr/>
        </p:nvSpPr>
        <p:spPr>
          <a:xfrm>
            <a:off x="4582108" y="5337212"/>
            <a:ext cx="792088" cy="360040"/>
          </a:xfrm>
          <a:prstGeom prst="rightArrow">
            <a:avLst>
              <a:gd name="adj1" fmla="val 50000"/>
              <a:gd name="adj2" fmla="val 80919"/>
            </a:avLst>
          </a:prstGeom>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es-ES" sz="1100" dirty="0">
              <a:solidFill>
                <a:schemeClr val="tx1"/>
              </a:solidFill>
            </a:endParaRPr>
          </a:p>
        </p:txBody>
      </p:sp>
      <p:sp>
        <p:nvSpPr>
          <p:cNvPr id="11" name="Flecha derecha 10"/>
          <p:cNvSpPr/>
          <p:nvPr/>
        </p:nvSpPr>
        <p:spPr>
          <a:xfrm>
            <a:off x="6798382" y="5337212"/>
            <a:ext cx="792088" cy="360040"/>
          </a:xfrm>
          <a:prstGeom prst="rightArrow">
            <a:avLst>
              <a:gd name="adj1" fmla="val 50000"/>
              <a:gd name="adj2" fmla="val 80919"/>
            </a:avLst>
          </a:prstGeom>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es-ES" sz="1100" dirty="0">
              <a:solidFill>
                <a:schemeClr val="tx1"/>
              </a:solidFill>
            </a:endParaRPr>
          </a:p>
        </p:txBody>
      </p:sp>
    </p:spTree>
    <p:extLst>
      <p:ext uri="{BB962C8B-B14F-4D97-AF65-F5344CB8AC3E}">
        <p14:creationId xmlns:p14="http://schemas.microsoft.com/office/powerpoint/2010/main" val="31534706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547551" y="5873498"/>
            <a:ext cx="1521169" cy="429733"/>
          </a:xfrm>
          <a:prstGeom prst="rect">
            <a:avLst/>
          </a:prstGeom>
        </p:spPr>
        <p:txBody>
          <a:bodyPr wrap="square">
            <a:spAutoFit/>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kumimoji="0" lang="es-ES" sz="731" b="0" i="0" u="none" strike="noStrike" kern="1200" cap="none" spc="0" normalizeH="0" baseline="0" noProof="0" dirty="0" smtClean="0">
                <a:ln>
                  <a:noFill/>
                </a:ln>
                <a:solidFill>
                  <a:schemeClr val="bg1"/>
                </a:solidFill>
                <a:effectLst/>
                <a:uLnTx/>
                <a:uFillTx/>
                <a:latin typeface="+mj-lt"/>
                <a:ea typeface="Verdana" charset="0"/>
                <a:cs typeface="Verdana" charset="0"/>
              </a:rPr>
              <a:t>Presentación:</a:t>
            </a:r>
          </a:p>
          <a:p>
            <a:pPr marL="0" marR="0" lvl="0" indent="0" algn="l" defTabSz="914423" rtl="0" eaLnBrk="1" fontAlgn="auto" latinLnBrk="0" hangingPunct="1">
              <a:lnSpc>
                <a:spcPct val="100000"/>
              </a:lnSpc>
              <a:spcBef>
                <a:spcPts val="0"/>
              </a:spcBef>
              <a:spcAft>
                <a:spcPts val="0"/>
              </a:spcAft>
              <a:buClrTx/>
              <a:buSzTx/>
              <a:buFontTx/>
              <a:buNone/>
              <a:tabLst/>
              <a:defRPr/>
            </a:pPr>
            <a:r>
              <a:rPr lang="es-ES" sz="731" dirty="0" smtClean="0">
                <a:solidFill>
                  <a:schemeClr val="bg1"/>
                </a:solidFill>
                <a:latin typeface="+mj-lt"/>
                <a:ea typeface="Verdana" charset="0"/>
                <a:cs typeface="Verdana" charset="0"/>
              </a:rPr>
              <a:t>Óscar Vicente Pérez</a:t>
            </a:r>
            <a:endParaRPr kumimoji="0" lang="es-ES" sz="731" b="0" i="0" u="none" strike="noStrike" kern="1200" cap="none" spc="0" normalizeH="0" baseline="0" noProof="0" dirty="0" smtClean="0">
              <a:ln>
                <a:noFill/>
              </a:ln>
              <a:solidFill>
                <a:schemeClr val="bg1"/>
              </a:solidFill>
              <a:effectLst/>
              <a:uLnTx/>
              <a:uFillTx/>
              <a:latin typeface="+mj-lt"/>
              <a:ea typeface="Verdana" charset="0"/>
              <a:cs typeface="Verdana" charset="0"/>
            </a:endParaRPr>
          </a:p>
          <a:p>
            <a:pPr marL="0" marR="0" lvl="0" indent="0" algn="l" defTabSz="914423" rtl="0" eaLnBrk="1" fontAlgn="auto" latinLnBrk="0" hangingPunct="1">
              <a:lnSpc>
                <a:spcPct val="100000"/>
              </a:lnSpc>
              <a:spcBef>
                <a:spcPts val="0"/>
              </a:spcBef>
              <a:spcAft>
                <a:spcPts val="0"/>
              </a:spcAft>
              <a:buClrTx/>
              <a:buSzTx/>
              <a:buFontTx/>
              <a:buNone/>
              <a:tabLst/>
              <a:defRPr/>
            </a:pPr>
            <a:r>
              <a:rPr lang="es-ES" sz="731" noProof="0" dirty="0" smtClean="0">
                <a:solidFill>
                  <a:schemeClr val="bg1"/>
                </a:solidFill>
                <a:latin typeface="+mj-lt"/>
                <a:ea typeface="Verdana" charset="0"/>
                <a:cs typeface="Verdana" charset="0"/>
              </a:rPr>
              <a:t>Julia Alejandra Martínez Puente</a:t>
            </a:r>
            <a:endParaRPr kumimoji="0" lang="es-ES" sz="731" b="0" i="0" u="none" strike="noStrike" kern="1200" cap="none" spc="0" normalizeH="0" baseline="0" noProof="0" dirty="0" smtClean="0">
              <a:ln>
                <a:noFill/>
              </a:ln>
              <a:solidFill>
                <a:schemeClr val="bg1"/>
              </a:solidFill>
              <a:effectLst/>
              <a:uLnTx/>
              <a:uFillTx/>
              <a:latin typeface="+mj-lt"/>
              <a:ea typeface="Verdana" charset="0"/>
              <a:cs typeface="Verdana" charset="0"/>
            </a:endParaRPr>
          </a:p>
        </p:txBody>
      </p:sp>
      <p:sp>
        <p:nvSpPr>
          <p:cNvPr id="4" name="Rectángulo 3"/>
          <p:cNvSpPr/>
          <p:nvPr/>
        </p:nvSpPr>
        <p:spPr>
          <a:xfrm>
            <a:off x="2068720" y="5872709"/>
            <a:ext cx="1516127" cy="429733"/>
          </a:xfrm>
          <a:prstGeom prst="rect">
            <a:avLst/>
          </a:prstGeom>
        </p:spPr>
        <p:txBody>
          <a:bodyPr wrap="square">
            <a:spAutoFit/>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kumimoji="0" lang="es-ES" sz="731" b="0" i="0" u="none" strike="noStrike" kern="1200" cap="none" spc="0" normalizeH="0" baseline="0" noProof="0" dirty="0" smtClean="0">
                <a:ln>
                  <a:noFill/>
                </a:ln>
                <a:solidFill>
                  <a:schemeClr val="bg1"/>
                </a:solidFill>
                <a:effectLst/>
                <a:uLnTx/>
                <a:uFillTx/>
                <a:latin typeface="+mj-lt"/>
                <a:ea typeface="Verdana" charset="0"/>
                <a:cs typeface="Verdana" charset="0"/>
              </a:rPr>
              <a:t>Universidad Politécnica</a:t>
            </a:r>
            <a:r>
              <a:rPr kumimoji="0" lang="es-ES" sz="731" b="0" i="0" u="none" strike="noStrike" kern="1200" cap="none" spc="0" normalizeH="0" noProof="0" dirty="0" smtClean="0">
                <a:ln>
                  <a:noFill/>
                </a:ln>
                <a:solidFill>
                  <a:schemeClr val="bg1"/>
                </a:solidFill>
                <a:effectLst/>
                <a:uLnTx/>
                <a:uFillTx/>
                <a:latin typeface="+mj-lt"/>
                <a:ea typeface="Verdana" charset="0"/>
                <a:cs typeface="Verdana" charset="0"/>
              </a:rPr>
              <a:t> Madrid</a:t>
            </a:r>
          </a:p>
          <a:p>
            <a:pPr marL="0" marR="0" lvl="0" indent="0" algn="l" defTabSz="914423" rtl="0" eaLnBrk="1" fontAlgn="auto" latinLnBrk="0" hangingPunct="1">
              <a:lnSpc>
                <a:spcPct val="100000"/>
              </a:lnSpc>
              <a:spcBef>
                <a:spcPts val="0"/>
              </a:spcBef>
              <a:spcAft>
                <a:spcPts val="0"/>
              </a:spcAft>
              <a:buClrTx/>
              <a:buSzTx/>
              <a:buFontTx/>
              <a:buNone/>
              <a:tabLst/>
              <a:defRPr/>
            </a:pPr>
            <a:r>
              <a:rPr lang="es-ES" sz="731" dirty="0" smtClean="0">
                <a:solidFill>
                  <a:schemeClr val="bg1"/>
                </a:solidFill>
                <a:latin typeface="+mj-lt"/>
                <a:ea typeface="Verdana" charset="0"/>
                <a:cs typeface="Verdana" charset="0"/>
              </a:rPr>
              <a:t>25 Abril de 2018</a:t>
            </a:r>
            <a:endParaRPr kumimoji="0" lang="es-ES" sz="731" b="0" i="0" u="none" strike="noStrike" kern="1200" cap="none" spc="0" normalizeH="0" noProof="0" dirty="0" smtClean="0">
              <a:ln>
                <a:noFill/>
              </a:ln>
              <a:solidFill>
                <a:schemeClr val="bg1"/>
              </a:solidFill>
              <a:effectLst/>
              <a:uLnTx/>
              <a:uFillTx/>
              <a:latin typeface="+mj-lt"/>
              <a:ea typeface="Verdana" charset="0"/>
              <a:cs typeface="Verdana" charset="0"/>
            </a:endParaRPr>
          </a:p>
          <a:p>
            <a:pPr marL="0" marR="0" lvl="0" indent="0" algn="l" defTabSz="914423" rtl="0" eaLnBrk="1" fontAlgn="auto" latinLnBrk="0" hangingPunct="1">
              <a:lnSpc>
                <a:spcPct val="100000"/>
              </a:lnSpc>
              <a:spcBef>
                <a:spcPts val="0"/>
              </a:spcBef>
              <a:spcAft>
                <a:spcPts val="0"/>
              </a:spcAft>
              <a:buClrTx/>
              <a:buSzTx/>
              <a:buFontTx/>
              <a:buNone/>
              <a:tabLst/>
              <a:defRPr/>
            </a:pPr>
            <a:endParaRPr kumimoji="0" lang="es-ES" sz="731" b="0" i="0" u="none" strike="noStrike" kern="1200" cap="none" spc="0" normalizeH="0" baseline="0" noProof="0" dirty="0" smtClean="0">
              <a:ln>
                <a:noFill/>
              </a:ln>
              <a:solidFill>
                <a:schemeClr val="bg1"/>
              </a:solidFill>
              <a:effectLst/>
              <a:uLnTx/>
              <a:uFillTx/>
              <a:latin typeface="+mj-lt"/>
              <a:ea typeface="Verdana" charset="0"/>
              <a:cs typeface="Verdana" charset="0"/>
            </a:endParaRPr>
          </a:p>
        </p:txBody>
      </p:sp>
      <p:sp>
        <p:nvSpPr>
          <p:cNvPr id="5" name="Rectángulo 4"/>
          <p:cNvSpPr/>
          <p:nvPr/>
        </p:nvSpPr>
        <p:spPr>
          <a:xfrm>
            <a:off x="3728864" y="5873498"/>
            <a:ext cx="1404156" cy="204800"/>
          </a:xfrm>
          <a:prstGeom prst="rect">
            <a:avLst/>
          </a:prstGeom>
        </p:spPr>
        <p:txBody>
          <a:bodyPr wrap="square">
            <a:spAutoFit/>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kumimoji="0" lang="es-ES" sz="731" b="0" i="0" u="none" strike="noStrike" kern="1200" cap="none" spc="0" normalizeH="0" baseline="0" noProof="0" dirty="0" smtClean="0">
                <a:ln>
                  <a:noFill/>
                </a:ln>
                <a:solidFill>
                  <a:schemeClr val="bg1"/>
                </a:solidFill>
                <a:effectLst/>
                <a:uLnTx/>
                <a:uFillTx/>
                <a:latin typeface="+mj-lt"/>
                <a:ea typeface="Verdana" charset="0"/>
                <a:cs typeface="Verdana" charset="0"/>
              </a:rPr>
              <a:t>www.minsait.com</a:t>
            </a:r>
          </a:p>
        </p:txBody>
      </p:sp>
    </p:spTree>
    <p:extLst>
      <p:ext uri="{BB962C8B-B14F-4D97-AF65-F5344CB8AC3E}">
        <p14:creationId xmlns:p14="http://schemas.microsoft.com/office/powerpoint/2010/main" val="29623362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30224" y="1052736"/>
            <a:ext cx="9032876" cy="5384577"/>
          </a:xfrm>
        </p:spPr>
        <p:txBody>
          <a:bodyPr/>
          <a:lstStyle/>
          <a:p>
            <a:pPr marL="0" indent="0">
              <a:buNone/>
            </a:pPr>
            <a:endParaRPr lang="es-ES" sz="1600" dirty="0"/>
          </a:p>
          <a:p>
            <a:pPr>
              <a:buClr>
                <a:srgbClr val="EF92F6"/>
              </a:buClr>
              <a:buSzPct val="102000"/>
              <a:buFont typeface="Wingdings" panose="05000000000000000000" pitchFamily="2" charset="2"/>
              <a:buChar char="v"/>
            </a:pPr>
            <a:endParaRPr lang="es-ES" sz="1600" dirty="0" smtClean="0"/>
          </a:p>
          <a:p>
            <a:pPr marL="0" indent="0">
              <a:buNone/>
            </a:pPr>
            <a:endParaRPr lang="es-E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64" y="1484784"/>
            <a:ext cx="9660472" cy="4797152"/>
          </a:xfrm>
          <a:prstGeom prst="rect">
            <a:avLst/>
          </a:prstGeom>
        </p:spPr>
      </p:pic>
    </p:spTree>
    <p:extLst>
      <p:ext uri="{BB962C8B-B14F-4D97-AF65-F5344CB8AC3E}">
        <p14:creationId xmlns:p14="http://schemas.microsoft.com/office/powerpoint/2010/main" val="2459849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16496" y="4005064"/>
            <a:ext cx="8425524" cy="2232248"/>
          </a:xfrm>
        </p:spPr>
        <p:txBody>
          <a:bodyPr/>
          <a:lstStyle/>
          <a:p>
            <a:pPr marL="571500" indent="-571500">
              <a:buClr>
                <a:srgbClr val="7030A0"/>
              </a:buClr>
              <a:buFont typeface="Wingdings" panose="05000000000000000000" pitchFamily="2" charset="2"/>
              <a:buChar char="v"/>
            </a:pPr>
            <a:r>
              <a:rPr lang="es-ES" sz="3600" dirty="0" smtClean="0"/>
              <a:t>BESÓS – Endesa</a:t>
            </a:r>
            <a:r>
              <a:rPr lang="es-ES" dirty="0" smtClean="0"/>
              <a:t/>
            </a:r>
            <a:br>
              <a:rPr lang="es-ES" dirty="0" smtClean="0"/>
            </a:br>
            <a:endParaRPr lang="es-ES" dirty="0"/>
          </a:p>
        </p:txBody>
      </p:sp>
      <p:sp>
        <p:nvSpPr>
          <p:cNvPr id="4" name="Marcador de texto 3"/>
          <p:cNvSpPr>
            <a:spLocks noGrp="1"/>
          </p:cNvSpPr>
          <p:nvPr>
            <p:ph type="body" sz="quarter" idx="14"/>
          </p:nvPr>
        </p:nvSpPr>
        <p:spPr>
          <a:xfrm>
            <a:off x="534028" y="692696"/>
            <a:ext cx="8595436" cy="2088232"/>
          </a:xfrm>
        </p:spPr>
        <p:txBody>
          <a:bodyPr/>
          <a:lstStyle/>
          <a:p>
            <a:pPr algn="ctr"/>
            <a:r>
              <a:rPr lang="es-ES" sz="6000" b="1" dirty="0" smtClean="0"/>
              <a:t>Arquitectura </a:t>
            </a:r>
            <a:r>
              <a:rPr lang="es-ES" sz="6000" b="1" dirty="0" err="1" smtClean="0"/>
              <a:t>.Net</a:t>
            </a:r>
            <a:r>
              <a:rPr lang="es-ES" sz="6000" b="1" dirty="0"/>
              <a:t> Core del mundo real </a:t>
            </a:r>
          </a:p>
        </p:txBody>
      </p:sp>
      <p:sp>
        <p:nvSpPr>
          <p:cNvPr id="5" name="Título 1"/>
          <p:cNvSpPr txBox="1">
            <a:spLocks/>
          </p:cNvSpPr>
          <p:nvPr/>
        </p:nvSpPr>
        <p:spPr>
          <a:xfrm>
            <a:off x="416496" y="3212976"/>
            <a:ext cx="8425524" cy="2232248"/>
          </a:xfrm>
          <a:prstGeom prst="rect">
            <a:avLst/>
          </a:prstGeom>
        </p:spPr>
        <p:txBody>
          <a:bodyPr vert="horz" lIns="91440" tIns="45720" rIns="91440" bIns="45720" rtlCol="0" anchor="t">
            <a:noAutofit/>
          </a:bodyPr>
          <a:lstStyle>
            <a:lvl1pPr algn="l" defTabSz="914400" rtl="0" eaLnBrk="1" latinLnBrk="0" hangingPunct="1">
              <a:spcBef>
                <a:spcPct val="0"/>
              </a:spcBef>
              <a:buNone/>
              <a:defRPr sz="3400" b="0" kern="1200" baseline="0">
                <a:solidFill>
                  <a:srgbClr val="FFFFFF"/>
                </a:solidFill>
                <a:latin typeface="Arial"/>
                <a:ea typeface="+mj-ea"/>
                <a:cs typeface="Arial"/>
              </a:defRPr>
            </a:lvl1pPr>
          </a:lstStyle>
          <a:p>
            <a:pPr marL="571500" indent="-571500">
              <a:buClr>
                <a:srgbClr val="7030A0"/>
              </a:buClr>
              <a:buFont typeface="Wingdings" panose="05000000000000000000" pitchFamily="2" charset="2"/>
              <a:buChar char="v"/>
            </a:pPr>
            <a:r>
              <a:rPr lang="es-ES" sz="3600" b="1" u="sng" dirty="0" smtClean="0"/>
              <a:t>COSRED 3</a:t>
            </a:r>
            <a:r>
              <a:rPr lang="es-ES" dirty="0" smtClean="0"/>
              <a:t/>
            </a:r>
            <a:br>
              <a:rPr lang="es-ES" dirty="0" smtClean="0"/>
            </a:br>
            <a:endParaRPr lang="es-ES" dirty="0"/>
          </a:p>
        </p:txBody>
      </p:sp>
    </p:spTree>
    <p:extLst>
      <p:ext uri="{BB962C8B-B14F-4D97-AF65-F5344CB8AC3E}">
        <p14:creationId xmlns:p14="http://schemas.microsoft.com/office/powerpoint/2010/main" val="16874544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3600" dirty="0" smtClean="0">
                <a:solidFill>
                  <a:srgbClr val="0E95F0"/>
                </a:solidFill>
              </a:rPr>
              <a:t>¿Qué es COSRED 3?</a:t>
            </a:r>
            <a:endParaRPr lang="es-ES" sz="3600" dirty="0">
              <a:solidFill>
                <a:srgbClr val="0E95F0"/>
              </a:solidFill>
            </a:endParaRPr>
          </a:p>
        </p:txBody>
      </p:sp>
      <p:sp>
        <p:nvSpPr>
          <p:cNvPr id="3" name="Marcador de contenido 2"/>
          <p:cNvSpPr>
            <a:spLocks noGrp="1"/>
          </p:cNvSpPr>
          <p:nvPr>
            <p:ph idx="1"/>
          </p:nvPr>
        </p:nvSpPr>
        <p:spPr>
          <a:xfrm>
            <a:off x="530224" y="1052736"/>
            <a:ext cx="9032876" cy="5384577"/>
          </a:xfrm>
        </p:spPr>
        <p:txBody>
          <a:bodyPr/>
          <a:lstStyle/>
          <a:p>
            <a:pPr marL="0" indent="0">
              <a:buNone/>
            </a:pPr>
            <a:endParaRPr lang="es-ES" sz="1600" dirty="0"/>
          </a:p>
          <a:p>
            <a:pPr marL="0" indent="0">
              <a:buClr>
                <a:srgbClr val="EF92F6"/>
              </a:buClr>
              <a:buSzPct val="102000"/>
              <a:buNone/>
            </a:pPr>
            <a:r>
              <a:rPr lang="es-ES" sz="1800" dirty="0"/>
              <a:t>“Centro de Operación y Supervisión de Red </a:t>
            </a:r>
            <a:r>
              <a:rPr lang="es-ES" sz="1800" dirty="0" smtClean="0"/>
              <a:t>SECOMSAT”</a:t>
            </a:r>
          </a:p>
          <a:p>
            <a:pPr>
              <a:buClr>
                <a:srgbClr val="EF92F6"/>
              </a:buClr>
              <a:buSzPct val="102000"/>
              <a:buFont typeface="Wingdings" panose="05000000000000000000" pitchFamily="2" charset="2"/>
              <a:buChar char="v"/>
            </a:pPr>
            <a:endParaRPr lang="es-ES" sz="1600" dirty="0"/>
          </a:p>
          <a:p>
            <a:pPr>
              <a:buClr>
                <a:srgbClr val="EF92F6"/>
              </a:buClr>
              <a:buSzPct val="102000"/>
              <a:buFont typeface="Wingdings" panose="05000000000000000000" pitchFamily="2" charset="2"/>
              <a:buChar char="v"/>
            </a:pPr>
            <a:endParaRPr lang="es-ES" sz="1600" dirty="0" smtClean="0"/>
          </a:p>
          <a:p>
            <a:pPr marL="0" indent="0" fontAlgn="base">
              <a:buNone/>
            </a:pPr>
            <a:r>
              <a:rPr lang="es-ES" b="1" dirty="0" err="1"/>
              <a:t>Hisdesat</a:t>
            </a:r>
            <a:r>
              <a:rPr lang="es-ES" b="1" dirty="0"/>
              <a:t> Servicios Estratégicos</a:t>
            </a:r>
            <a:r>
              <a:rPr lang="es-ES" dirty="0"/>
              <a:t> S.A. nace en 2001 como operador de servicios gubernamentales por satélite para actuar fundamentalmente en las áreas de defensa, seguridad, inteligencia y asuntos exteriores. </a:t>
            </a:r>
          </a:p>
          <a:p>
            <a:pPr marL="0" indent="0" fontAlgn="base">
              <a:buNone/>
            </a:pPr>
            <a:endParaRPr lang="es-ES" dirty="0"/>
          </a:p>
          <a:p>
            <a:pPr marL="0" indent="0" fontAlgn="base">
              <a:buNone/>
            </a:pPr>
            <a:r>
              <a:rPr lang="es-ES" dirty="0"/>
              <a:t>Desde el año 2005 proporciona servicios de comunicaciones seguras por satélite a organismos gubernamentales de distintos países y actualmente estamos desarrollando nuevas constelaciones de satélites de observación de la Tierra y de información del tráfico marítimo por satélite (AIS).</a:t>
            </a:r>
          </a:p>
          <a:p>
            <a:pPr marL="0" indent="0">
              <a:buNone/>
            </a:pPr>
            <a:endParaRPr lang="es-ES" dirty="0"/>
          </a:p>
        </p:txBody>
      </p:sp>
      <p:sp>
        <p:nvSpPr>
          <p:cNvPr id="4" name="Marcador de texto 3"/>
          <p:cNvSpPr>
            <a:spLocks noGrp="1"/>
          </p:cNvSpPr>
          <p:nvPr>
            <p:ph type="body" sz="quarter" idx="13"/>
          </p:nvPr>
        </p:nvSpPr>
        <p:spPr>
          <a:xfrm>
            <a:off x="560512" y="208008"/>
            <a:ext cx="9030249" cy="188640"/>
          </a:xfrm>
        </p:spPr>
        <p:txBody>
          <a:bodyPr/>
          <a:lstStyle/>
          <a:p>
            <a:r>
              <a:rPr lang="es-ES" dirty="0" smtClean="0"/>
              <a:t>Minsait by Indra – 25 Abril de 2018 </a:t>
            </a:r>
            <a:endParaRPr lang="es-ES" dirty="0"/>
          </a:p>
        </p:txBody>
      </p:sp>
      <p:grpSp>
        <p:nvGrpSpPr>
          <p:cNvPr id="5" name="Grupo 4"/>
          <p:cNvGrpSpPr/>
          <p:nvPr/>
        </p:nvGrpSpPr>
        <p:grpSpPr>
          <a:xfrm>
            <a:off x="6681192" y="908720"/>
            <a:ext cx="2529735" cy="1145242"/>
            <a:chOff x="623065" y="1263382"/>
            <a:chExt cx="2529735" cy="1145242"/>
          </a:xfrm>
        </p:grpSpPr>
        <p:sp>
          <p:nvSpPr>
            <p:cNvPr id="6" name="Rectángulo 5"/>
            <p:cNvSpPr/>
            <p:nvPr/>
          </p:nvSpPr>
          <p:spPr>
            <a:xfrm>
              <a:off x="623065" y="1263382"/>
              <a:ext cx="2529735" cy="1145242"/>
            </a:xfrm>
            <a:prstGeom prst="rect">
              <a:avLst/>
            </a:prstGeom>
            <a:solidFill>
              <a:srgbClr val="00437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s-ES" sz="1100" dirty="0">
                <a:solidFill>
                  <a:schemeClr val="tx1"/>
                </a:solidFill>
              </a:endParaRPr>
            </a:p>
          </p:txBody>
        </p:sp>
        <p:pic>
          <p:nvPicPr>
            <p:cNvPr id="7" name="Picture 2" descr="http://www.hisdesat.es/esp/img/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36" y="1475170"/>
              <a:ext cx="2190750" cy="6858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descr="Satéli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392" y="5243140"/>
            <a:ext cx="4370336" cy="119417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6" descr="Satélit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68624" y="3829226"/>
            <a:ext cx="2317208" cy="130343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2" descr="SpainSa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4722" y="4273287"/>
            <a:ext cx="3796540" cy="2178217"/>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9546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3600" dirty="0" smtClean="0">
                <a:solidFill>
                  <a:srgbClr val="0E95F0"/>
                </a:solidFill>
              </a:rPr>
              <a:t>COSRED 3</a:t>
            </a:r>
            <a:endParaRPr lang="es-ES" sz="3600" dirty="0">
              <a:solidFill>
                <a:srgbClr val="0E95F0"/>
              </a:solidFill>
            </a:endParaRPr>
          </a:p>
        </p:txBody>
      </p:sp>
      <p:sp>
        <p:nvSpPr>
          <p:cNvPr id="4" name="Marcador de texto 3"/>
          <p:cNvSpPr>
            <a:spLocks noGrp="1"/>
          </p:cNvSpPr>
          <p:nvPr>
            <p:ph type="body" sz="quarter" idx="13"/>
          </p:nvPr>
        </p:nvSpPr>
        <p:spPr/>
        <p:txBody>
          <a:bodyPr/>
          <a:lstStyle/>
          <a:p>
            <a:r>
              <a:rPr lang="es-ES" dirty="0"/>
              <a:t>Minsait by Indra – 25 Abril de 2018 </a:t>
            </a:r>
          </a:p>
        </p:txBody>
      </p:sp>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9817" y="1280716"/>
            <a:ext cx="4739349" cy="5170984"/>
          </a:xfrm>
          <a:prstGeom prst="rect">
            <a:avLst/>
          </a:prstGeom>
        </p:spPr>
      </p:pic>
      <p:sp>
        <p:nvSpPr>
          <p:cNvPr id="14" name="Rectángulo 13"/>
          <p:cNvSpPr/>
          <p:nvPr/>
        </p:nvSpPr>
        <p:spPr>
          <a:xfrm>
            <a:off x="532851" y="2852936"/>
            <a:ext cx="4348141" cy="3754874"/>
          </a:xfrm>
          <a:prstGeom prst="rect">
            <a:avLst/>
          </a:prstGeom>
        </p:spPr>
        <p:txBody>
          <a:bodyPr wrap="square">
            <a:spAutoFit/>
          </a:bodyPr>
          <a:lstStyle/>
          <a:p>
            <a:pPr algn="just" fontAlgn="base"/>
            <a:r>
              <a:rPr lang="es-ES" sz="1400" dirty="0" smtClean="0">
                <a:solidFill>
                  <a:schemeClr val="bg1"/>
                </a:solidFill>
                <a:latin typeface="arial" panose="020B0604020202020204" pitchFamily="34" charset="0"/>
              </a:rPr>
              <a:t>Encargado por el Ministerio de Defensa, sistema de observación de la Tierra con tecnología radar para satisfacer los requisitos operativos de las </a:t>
            </a:r>
            <a:r>
              <a:rPr lang="es-ES" sz="1400" b="1" dirty="0" smtClean="0">
                <a:solidFill>
                  <a:schemeClr val="bg1"/>
                </a:solidFill>
                <a:latin typeface="arial" panose="020B0604020202020204" pitchFamily="34" charset="0"/>
              </a:rPr>
              <a:t>Fuerzas Armadas Españolas</a:t>
            </a:r>
          </a:p>
          <a:p>
            <a:pPr algn="just" fontAlgn="base"/>
            <a:endParaRPr lang="es-ES" sz="1400" b="1" dirty="0">
              <a:solidFill>
                <a:schemeClr val="bg1"/>
              </a:solidFill>
              <a:latin typeface="arial" panose="020B0604020202020204" pitchFamily="34" charset="0"/>
            </a:endParaRPr>
          </a:p>
          <a:p>
            <a:pPr algn="just" fontAlgn="base"/>
            <a:r>
              <a:rPr lang="es-ES" sz="1400" dirty="0" smtClean="0">
                <a:solidFill>
                  <a:schemeClr val="bg1"/>
                </a:solidFill>
                <a:latin typeface="arial" panose="020B0604020202020204" pitchFamily="34" charset="0"/>
              </a:rPr>
              <a:t>Lanzado el 22 </a:t>
            </a:r>
            <a:r>
              <a:rPr lang="es-ES" sz="1400" dirty="0">
                <a:solidFill>
                  <a:schemeClr val="bg1"/>
                </a:solidFill>
                <a:latin typeface="arial" panose="020B0604020202020204" pitchFamily="34" charset="0"/>
              </a:rPr>
              <a:t>febrero de </a:t>
            </a:r>
            <a:r>
              <a:rPr lang="es-ES" sz="1400" dirty="0" smtClean="0">
                <a:solidFill>
                  <a:schemeClr val="bg1"/>
                </a:solidFill>
                <a:latin typeface="arial" panose="020B0604020202020204" pitchFamily="34" charset="0"/>
              </a:rPr>
              <a:t>2018</a:t>
            </a:r>
          </a:p>
          <a:p>
            <a:pPr algn="just" fontAlgn="base"/>
            <a:endParaRPr lang="es-ES" sz="1400" dirty="0">
              <a:solidFill>
                <a:schemeClr val="bg1"/>
              </a:solidFill>
              <a:latin typeface="arial" panose="020B0604020202020204" pitchFamily="34" charset="0"/>
            </a:endParaRPr>
          </a:p>
          <a:p>
            <a:pPr>
              <a:buClr>
                <a:srgbClr val="EF92F6"/>
              </a:buClr>
              <a:buSzPct val="102000"/>
              <a:buFont typeface="Wingdings" panose="05000000000000000000" pitchFamily="2" charset="2"/>
              <a:buChar char="v"/>
            </a:pPr>
            <a:r>
              <a:rPr lang="es-ES" sz="1400" dirty="0">
                <a:solidFill>
                  <a:schemeClr val="bg1"/>
                </a:solidFill>
              </a:rPr>
              <a:t> 100 imágenes al día</a:t>
            </a:r>
          </a:p>
          <a:p>
            <a:pPr>
              <a:buClr>
                <a:srgbClr val="EF92F6"/>
              </a:buClr>
              <a:buSzPct val="102000"/>
              <a:buFont typeface="Wingdings" panose="05000000000000000000" pitchFamily="2" charset="2"/>
              <a:buChar char="v"/>
            </a:pPr>
            <a:r>
              <a:rPr lang="es-ES" sz="1400" dirty="0">
                <a:solidFill>
                  <a:schemeClr val="bg1"/>
                </a:solidFill>
              </a:rPr>
              <a:t> Área de 300.000 </a:t>
            </a:r>
            <a:r>
              <a:rPr lang="es-ES" sz="1400" dirty="0">
                <a:solidFill>
                  <a:schemeClr val="bg1"/>
                </a:solidFill>
                <a:latin typeface="Arial" panose="020B0604020202020204" pitchFamily="34" charset="0"/>
              </a:rPr>
              <a:t>km</a:t>
            </a:r>
            <a:r>
              <a:rPr lang="es-ES" sz="1400" baseline="30000" dirty="0">
                <a:solidFill>
                  <a:schemeClr val="bg1"/>
                </a:solidFill>
                <a:latin typeface="Arial" panose="020B0604020202020204" pitchFamily="34" charset="0"/>
              </a:rPr>
              <a:t>2</a:t>
            </a:r>
          </a:p>
          <a:p>
            <a:pPr>
              <a:buClr>
                <a:srgbClr val="EF92F6"/>
              </a:buClr>
              <a:buSzPct val="102000"/>
              <a:buFont typeface="Wingdings" panose="05000000000000000000" pitchFamily="2" charset="2"/>
              <a:buChar char="v"/>
            </a:pPr>
            <a:r>
              <a:rPr lang="es-ES" sz="1400" baseline="30000" dirty="0">
                <a:solidFill>
                  <a:schemeClr val="bg1"/>
                </a:solidFill>
                <a:latin typeface="Arial" panose="020B0604020202020204" pitchFamily="34" charset="0"/>
              </a:rPr>
              <a:t> </a:t>
            </a:r>
            <a:r>
              <a:rPr lang="es-ES" sz="1400" dirty="0">
                <a:solidFill>
                  <a:schemeClr val="bg1"/>
                </a:solidFill>
                <a:latin typeface="Arial" panose="020B0604020202020204" pitchFamily="34" charset="0"/>
              </a:rPr>
              <a:t>15 vuelta diarias a la Tierra</a:t>
            </a:r>
          </a:p>
          <a:p>
            <a:pPr>
              <a:buClr>
                <a:srgbClr val="EF92F6"/>
              </a:buClr>
              <a:buSzPct val="102000"/>
              <a:buFont typeface="Wingdings" panose="05000000000000000000" pitchFamily="2" charset="2"/>
              <a:buChar char="v"/>
            </a:pPr>
            <a:r>
              <a:rPr lang="es-ES" sz="1400" dirty="0">
                <a:solidFill>
                  <a:schemeClr val="bg1"/>
                </a:solidFill>
                <a:latin typeface="Arial" panose="020B0604020202020204" pitchFamily="34" charset="0"/>
              </a:rPr>
              <a:t> Altura de la Tierra: 514 Km y velocidad de 7 Km/s</a:t>
            </a:r>
          </a:p>
          <a:p>
            <a:pPr>
              <a:buClr>
                <a:srgbClr val="EF92F6"/>
              </a:buClr>
              <a:buSzPct val="102000"/>
              <a:buFont typeface="Wingdings" panose="05000000000000000000" pitchFamily="2" charset="2"/>
              <a:buChar char="v"/>
            </a:pPr>
            <a:r>
              <a:rPr lang="es-ES" sz="1400" dirty="0">
                <a:solidFill>
                  <a:schemeClr val="bg1"/>
                </a:solidFill>
              </a:rPr>
              <a:t> 1400 kg, 5m altura y 2,4m de </a:t>
            </a:r>
            <a:r>
              <a:rPr lang="es-ES" sz="1400" dirty="0" smtClean="0">
                <a:solidFill>
                  <a:schemeClr val="bg1"/>
                </a:solidFill>
              </a:rPr>
              <a:t>diámetro</a:t>
            </a:r>
          </a:p>
          <a:p>
            <a:pPr>
              <a:buClr>
                <a:srgbClr val="EF92F6"/>
              </a:buClr>
              <a:buSzPct val="102000"/>
              <a:buFont typeface="Wingdings" panose="05000000000000000000" pitchFamily="2" charset="2"/>
              <a:buChar char="v"/>
            </a:pPr>
            <a:endParaRPr lang="es-ES" sz="1400" dirty="0">
              <a:solidFill>
                <a:schemeClr val="bg1"/>
              </a:solidFill>
            </a:endParaRPr>
          </a:p>
          <a:p>
            <a:pPr>
              <a:buClr>
                <a:srgbClr val="EF92F6"/>
              </a:buClr>
              <a:buSzPct val="102000"/>
            </a:pPr>
            <a:r>
              <a:rPr lang="es-ES" sz="1400" dirty="0">
                <a:solidFill>
                  <a:schemeClr val="bg1"/>
                </a:solidFill>
                <a:latin typeface="arial" panose="020B0604020202020204" pitchFamily="34" charset="0"/>
              </a:rPr>
              <a:t>Misión: 5 años y medio de duración</a:t>
            </a:r>
            <a:endParaRPr lang="es-ES" sz="1400" dirty="0">
              <a:solidFill>
                <a:schemeClr val="bg1"/>
              </a:solidFill>
              <a:latin typeface="normal Helvetica"/>
            </a:endParaRPr>
          </a:p>
          <a:p>
            <a:pPr>
              <a:buClr>
                <a:srgbClr val="EF92F6"/>
              </a:buClr>
              <a:buSzPct val="102000"/>
            </a:pPr>
            <a:endParaRPr lang="es-ES" sz="1400" dirty="0">
              <a:solidFill>
                <a:schemeClr val="bg1"/>
              </a:solidFill>
            </a:endParaRPr>
          </a:p>
          <a:p>
            <a:pPr algn="just" fontAlgn="base"/>
            <a:endParaRPr lang="es-ES" sz="1400" dirty="0">
              <a:solidFill>
                <a:schemeClr val="bg1"/>
              </a:solidFill>
              <a:latin typeface="normal Helvetica"/>
            </a:endParaRPr>
          </a:p>
          <a:p>
            <a:pPr algn="just" fontAlgn="base"/>
            <a:endParaRPr lang="es-ES" sz="1400" b="1" dirty="0">
              <a:solidFill>
                <a:schemeClr val="bg1"/>
              </a:solidFill>
              <a:latin typeface="normal Helvetica"/>
            </a:endParaRPr>
          </a:p>
        </p:txBody>
      </p:sp>
      <p:pic>
        <p:nvPicPr>
          <p:cNvPr id="19" name="Imagen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873" y="1263382"/>
            <a:ext cx="4253756" cy="1301522"/>
          </a:xfrm>
          <a:prstGeom prst="rect">
            <a:avLst/>
          </a:prstGeom>
        </p:spPr>
      </p:pic>
    </p:spTree>
    <p:extLst>
      <p:ext uri="{BB962C8B-B14F-4D97-AF65-F5344CB8AC3E}">
        <p14:creationId xmlns:p14="http://schemas.microsoft.com/office/powerpoint/2010/main" val="21728070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3600" dirty="0" smtClean="0">
                <a:solidFill>
                  <a:srgbClr val="0E95F0"/>
                </a:solidFill>
              </a:rPr>
              <a:t>COSRED 3 - Equipo</a:t>
            </a:r>
            <a:endParaRPr lang="es-ES" sz="3600" dirty="0">
              <a:solidFill>
                <a:srgbClr val="0E95F0"/>
              </a:solidFill>
            </a:endParaRPr>
          </a:p>
        </p:txBody>
      </p:sp>
      <p:sp>
        <p:nvSpPr>
          <p:cNvPr id="3" name="Marcador de contenido 2"/>
          <p:cNvSpPr>
            <a:spLocks noGrp="1"/>
          </p:cNvSpPr>
          <p:nvPr>
            <p:ph idx="1"/>
          </p:nvPr>
        </p:nvSpPr>
        <p:spPr>
          <a:xfrm>
            <a:off x="530224" y="1052736"/>
            <a:ext cx="9032876" cy="5384577"/>
          </a:xfrm>
        </p:spPr>
        <p:txBody>
          <a:bodyPr/>
          <a:lstStyle/>
          <a:p>
            <a:pPr marL="0" indent="0">
              <a:buNone/>
            </a:pPr>
            <a:endParaRPr lang="es-ES" sz="1600" dirty="0"/>
          </a:p>
          <a:p>
            <a:pPr>
              <a:buClr>
                <a:srgbClr val="EF92F6"/>
              </a:buClr>
              <a:buSzPct val="102000"/>
              <a:buFont typeface="Wingdings" panose="05000000000000000000" pitchFamily="2" charset="2"/>
              <a:buChar char="v"/>
            </a:pPr>
            <a:endParaRPr lang="es-ES" sz="1600" dirty="0"/>
          </a:p>
          <a:p>
            <a:pPr>
              <a:buClr>
                <a:srgbClr val="EF92F6"/>
              </a:buClr>
              <a:buSzPct val="102000"/>
              <a:buFont typeface="Wingdings" panose="05000000000000000000" pitchFamily="2" charset="2"/>
              <a:buChar char="v"/>
            </a:pPr>
            <a:endParaRPr lang="es-ES" sz="1600" dirty="0" smtClean="0"/>
          </a:p>
          <a:p>
            <a:pPr marL="0" indent="0" fontAlgn="base">
              <a:buNone/>
            </a:pPr>
            <a:endParaRPr lang="es-ES" dirty="0"/>
          </a:p>
          <a:p>
            <a:pPr marL="0" indent="0">
              <a:buNone/>
            </a:pPr>
            <a:endParaRPr lang="es-ES" dirty="0"/>
          </a:p>
        </p:txBody>
      </p:sp>
      <p:sp>
        <p:nvSpPr>
          <p:cNvPr id="4" name="Marcador de texto 3"/>
          <p:cNvSpPr>
            <a:spLocks noGrp="1"/>
          </p:cNvSpPr>
          <p:nvPr>
            <p:ph type="body" sz="quarter" idx="13"/>
          </p:nvPr>
        </p:nvSpPr>
        <p:spPr>
          <a:xfrm>
            <a:off x="560512" y="208008"/>
            <a:ext cx="9030249" cy="188640"/>
          </a:xfrm>
        </p:spPr>
        <p:txBody>
          <a:bodyPr/>
          <a:lstStyle/>
          <a:p>
            <a:r>
              <a:rPr lang="es-ES" dirty="0" smtClean="0"/>
              <a:t>Minsait by Indra – 25 Abril de 2018 </a:t>
            </a:r>
            <a:endParaRPr lang="es-ES" dirty="0"/>
          </a:p>
        </p:txBody>
      </p:sp>
      <p:sp>
        <p:nvSpPr>
          <p:cNvPr id="12" name="Rectángulo redondeado 11"/>
          <p:cNvSpPr/>
          <p:nvPr/>
        </p:nvSpPr>
        <p:spPr>
          <a:xfrm>
            <a:off x="4039491" y="1866731"/>
            <a:ext cx="1899745" cy="796158"/>
          </a:xfrm>
          <a:prstGeom prst="roundRect">
            <a:avLst/>
          </a:prstGeom>
          <a:solidFill>
            <a:srgbClr val="0E9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COSRED3</a:t>
            </a:r>
            <a:endParaRPr lang="es-ES" dirty="0"/>
          </a:p>
        </p:txBody>
      </p:sp>
      <p:sp>
        <p:nvSpPr>
          <p:cNvPr id="13" name="Rectángulo redondeado 12"/>
          <p:cNvSpPr/>
          <p:nvPr/>
        </p:nvSpPr>
        <p:spPr>
          <a:xfrm>
            <a:off x="1159374" y="3387596"/>
            <a:ext cx="1899745" cy="796158"/>
          </a:xfrm>
          <a:prstGeom prst="roundRect">
            <a:avLst/>
          </a:prstGeom>
          <a:solidFill>
            <a:srgbClr val="0E9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FRONT</a:t>
            </a:r>
            <a:endParaRPr lang="es-ES" dirty="0"/>
          </a:p>
        </p:txBody>
      </p:sp>
      <p:sp>
        <p:nvSpPr>
          <p:cNvPr id="14" name="Rectángulo redondeado 13"/>
          <p:cNvSpPr/>
          <p:nvPr/>
        </p:nvSpPr>
        <p:spPr>
          <a:xfrm>
            <a:off x="4046889" y="3376920"/>
            <a:ext cx="1899745" cy="796158"/>
          </a:xfrm>
          <a:prstGeom prst="roundRect">
            <a:avLst/>
          </a:prstGeom>
          <a:solidFill>
            <a:srgbClr val="0E9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BACK</a:t>
            </a:r>
            <a:endParaRPr lang="es-ES" dirty="0"/>
          </a:p>
        </p:txBody>
      </p:sp>
      <p:sp>
        <p:nvSpPr>
          <p:cNvPr id="19" name="Rectángulo redondeado 18"/>
          <p:cNvSpPr/>
          <p:nvPr/>
        </p:nvSpPr>
        <p:spPr>
          <a:xfrm>
            <a:off x="6944235" y="3376920"/>
            <a:ext cx="1899745" cy="796158"/>
          </a:xfrm>
          <a:prstGeom prst="roundRect">
            <a:avLst/>
          </a:prstGeom>
          <a:solidFill>
            <a:srgbClr val="0E9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MERCADO</a:t>
            </a:r>
            <a:endParaRPr lang="es-ES" dirty="0"/>
          </a:p>
        </p:txBody>
      </p:sp>
      <p:cxnSp>
        <p:nvCxnSpPr>
          <p:cNvPr id="20" name="Conector recto de flecha 19"/>
          <p:cNvCxnSpPr>
            <a:stCxn id="12" idx="2"/>
            <a:endCxn id="13" idx="0"/>
          </p:cNvCxnSpPr>
          <p:nvPr/>
        </p:nvCxnSpPr>
        <p:spPr>
          <a:xfrm flipH="1">
            <a:off x="2109247" y="2662889"/>
            <a:ext cx="2880117" cy="724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a:stCxn id="12" idx="2"/>
            <a:endCxn id="14" idx="0"/>
          </p:cNvCxnSpPr>
          <p:nvPr/>
        </p:nvCxnSpPr>
        <p:spPr>
          <a:xfrm>
            <a:off x="4989364" y="2662889"/>
            <a:ext cx="7398" cy="714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a:stCxn id="12" idx="2"/>
            <a:endCxn id="19" idx="0"/>
          </p:cNvCxnSpPr>
          <p:nvPr/>
        </p:nvCxnSpPr>
        <p:spPr>
          <a:xfrm>
            <a:off x="4989364" y="2662889"/>
            <a:ext cx="2904744" cy="714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Imagen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0552" y="4319714"/>
            <a:ext cx="3574185" cy="1649743"/>
          </a:xfrm>
          <a:prstGeom prst="rect">
            <a:avLst/>
          </a:prstGeom>
        </p:spPr>
      </p:pic>
      <p:pic>
        <p:nvPicPr>
          <p:cNvPr id="42" name="Imagen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176" y="4567260"/>
            <a:ext cx="2434900" cy="1061836"/>
          </a:xfrm>
          <a:prstGeom prst="rect">
            <a:avLst/>
          </a:prstGeom>
        </p:spPr>
      </p:pic>
    </p:spTree>
    <p:extLst>
      <p:ext uri="{BB962C8B-B14F-4D97-AF65-F5344CB8AC3E}">
        <p14:creationId xmlns:p14="http://schemas.microsoft.com/office/powerpoint/2010/main" val="17451396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3600" dirty="0" smtClean="0">
                <a:solidFill>
                  <a:srgbClr val="0E95F0"/>
                </a:solidFill>
              </a:rPr>
              <a:t>COSRED 3 – </a:t>
            </a:r>
            <a:r>
              <a:rPr lang="es-ES" sz="3200" dirty="0" smtClean="0">
                <a:solidFill>
                  <a:srgbClr val="0E95F0"/>
                </a:solidFill>
              </a:rPr>
              <a:t>Configuración satélites</a:t>
            </a:r>
            <a:endParaRPr lang="es-ES" sz="3200" dirty="0"/>
          </a:p>
        </p:txBody>
      </p:sp>
      <p:sp>
        <p:nvSpPr>
          <p:cNvPr id="5" name="Marcador de contenido 4"/>
          <p:cNvSpPr>
            <a:spLocks noGrp="1"/>
          </p:cNvSpPr>
          <p:nvPr>
            <p:ph idx="1"/>
          </p:nvPr>
        </p:nvSpPr>
        <p:spPr/>
        <p:txBody>
          <a:bodyPr/>
          <a:lstStyle/>
          <a:p>
            <a:endParaRPr lang="es-ES"/>
          </a:p>
        </p:txBody>
      </p:sp>
      <p:sp>
        <p:nvSpPr>
          <p:cNvPr id="3" name="Marcador de texto 2"/>
          <p:cNvSpPr>
            <a:spLocks noGrp="1"/>
          </p:cNvSpPr>
          <p:nvPr>
            <p:ph type="body" sz="quarter" idx="13"/>
          </p:nvPr>
        </p:nvSpPr>
        <p:spPr/>
        <p:txBody>
          <a:bodyPr/>
          <a:lstStyle/>
          <a:p>
            <a:r>
              <a:rPr lang="es-ES" dirty="0"/>
              <a:t>Minsait by Indra – 25 Abril de 2018 </a:t>
            </a:r>
          </a:p>
        </p:txBody>
      </p:sp>
      <p:pic>
        <p:nvPicPr>
          <p:cNvPr id="4" name="Imagen 3"/>
          <p:cNvPicPr>
            <a:picLocks noChangeAspect="1"/>
          </p:cNvPicPr>
          <p:nvPr/>
        </p:nvPicPr>
        <p:blipFill rotWithShape="1">
          <a:blip r:embed="rId2"/>
          <a:srcRect t="7949"/>
          <a:stretch/>
        </p:blipFill>
        <p:spPr>
          <a:xfrm>
            <a:off x="526775" y="1238850"/>
            <a:ext cx="9039278" cy="507047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62689825"/>
      </p:ext>
    </p:extLst>
  </p:cSld>
  <p:clrMapOvr>
    <a:masterClrMapping/>
  </p:clrMapOvr>
  <p:timing>
    <p:tnLst>
      <p:par>
        <p:cTn id="1" dur="indefinite" restart="never" nodeType="tmRoot"/>
      </p:par>
    </p:tnLst>
  </p:timing>
</p:sld>
</file>

<file path=ppt/theme/theme1.xml><?xml version="1.0" encoding="utf-8"?>
<a:theme xmlns:a="http://schemas.openxmlformats.org/drawingml/2006/main" name="Minsait_PPT_plantillaV3">
  <a:themeElements>
    <a:clrScheme name="IndraDigital">
      <a:dk1>
        <a:srgbClr val="3D3935"/>
      </a:dk1>
      <a:lt1>
        <a:sysClr val="window" lastClr="FFFFFF"/>
      </a:lt1>
      <a:dk2>
        <a:srgbClr val="EBE6E4"/>
      </a:dk2>
      <a:lt2>
        <a:srgbClr val="F7F4F4"/>
      </a:lt2>
      <a:accent1>
        <a:srgbClr val="0061DB"/>
      </a:accent1>
      <a:accent2>
        <a:srgbClr val="00C7F5"/>
      </a:accent2>
      <a:accent3>
        <a:srgbClr val="00FF95"/>
      </a:accent3>
      <a:accent4>
        <a:srgbClr val="7B7571"/>
      </a:accent4>
      <a:accent5>
        <a:srgbClr val="9A948F"/>
      </a:accent5>
      <a:accent6>
        <a:srgbClr val="DED7D3"/>
      </a:accent6>
      <a:hlink>
        <a:srgbClr val="00D8C2"/>
      </a:hlink>
      <a:folHlink>
        <a:srgbClr val="CFFFED"/>
      </a:folHlink>
    </a:clrScheme>
    <a:fontScheme name="Clásico de Offic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9525">
          <a:solidFill>
            <a:schemeClr val="tx2"/>
          </a:solidFill>
        </a:ln>
      </a:spPr>
      <a:bodyPr lIns="36000" rIns="36000" rtlCol="0" anchor="ctr"/>
      <a:lstStyle>
        <a:defPPr algn="ctr">
          <a:defRPr sz="11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ln>
          <a:noFill/>
        </a:ln>
      </a:spPr>
      <a:bodyPr vert="horz" lIns="91440" tIns="45720" rIns="91440" bIns="45720" rtlCol="0" anchor="t">
        <a:noAutofit/>
      </a:bodyPr>
      <a:lstStyle>
        <a:defPPr>
          <a:defRPr dirty="0" smtClean="0"/>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ocumentSetDescription xmlns="http://schemas.microsoft.com/sharepoint/v3" xsi:nil="true"/>
    <c11a8234d27e49f1991d5991400fdd09 xmlns="cf31cae9-1b49-483c-99cf-d7eebd73fad9">
      <Terms xmlns="http://schemas.microsoft.com/office/infopath/2007/PartnerControls">
        <TermInfo xmlns="http://schemas.microsoft.com/office/infopath/2007/PartnerControls">
          <TermName xmlns="http://schemas.microsoft.com/office/infopath/2007/PartnerControls">Plantillas Office</TermName>
          <TermId xmlns="http://schemas.microsoft.com/office/infopath/2007/PartnerControls">f0f597d1-e3df-46bd-8969-005ee50769af</TermId>
        </TermInfo>
      </Terms>
    </c11a8234d27e49f1991d5991400fdd09>
    <TaxCatchAll xmlns="cf31cae9-1b49-483c-99cf-d7eebd73fad9">
      <Value>369</Value>
    </TaxCatchAll>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8C510699D1A54847817EC10ED2D3C92F" ma:contentTypeVersion="1" ma:contentTypeDescription="Crear nuevo documento." ma:contentTypeScope="" ma:versionID="d95ed9b19150631bbebb2041798db520">
  <xsd:schema xmlns:xsd="http://www.w3.org/2001/XMLSchema" xmlns:xs="http://www.w3.org/2001/XMLSchema" xmlns:p="http://schemas.microsoft.com/office/2006/metadata/properties" xmlns:ns1="http://schemas.microsoft.com/sharepoint/v3" xmlns:ns2="cf31cae9-1b49-483c-99cf-d7eebd73fad9" targetNamespace="http://schemas.microsoft.com/office/2006/metadata/properties" ma:root="true" ma:fieldsID="46ba42973bb2319fffa3395204d23cee" ns1:_="" ns2:_="">
    <xsd:import namespace="http://schemas.microsoft.com/sharepoint/v3"/>
    <xsd:import namespace="cf31cae9-1b49-483c-99cf-d7eebd73fad9"/>
    <xsd:element name="properties">
      <xsd:complexType>
        <xsd:sequence>
          <xsd:element name="documentManagement">
            <xsd:complexType>
              <xsd:all>
                <xsd:element ref="ns1:DocumentSetDescription" minOccurs="0"/>
                <xsd:element ref="ns2:c11a8234d27e49f1991d5991400fdd09"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DocumentSetDescription" ma:index="8" nillable="true" ma:displayName="Descripción" ma:description="Una descripción del conjunto de documentos" ma:internalName="DocumentSetDescription">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f31cae9-1b49-483c-99cf-d7eebd73fad9" elementFormDefault="qualified">
    <xsd:import namespace="http://schemas.microsoft.com/office/2006/documentManagement/types"/>
    <xsd:import namespace="http://schemas.microsoft.com/office/infopath/2007/PartnerControls"/>
    <xsd:element name="c11a8234d27e49f1991d5991400fdd09" ma:index="9" nillable="true" ma:taxonomy="true" ma:internalName="c11a8234d27e49f1991d5991400fdd09" ma:taxonomyFieldName="UsoMarcaCategory" ma:displayName="Categoría de Uso de la marca" ma:fieldId="{c11a8234-d27e-49f1-991d-5991400fdd09}" ma:sspId="b39e3fdb-c9a4-4184-9a3d-90311fc097d3" ma:termSetId="f1d027e7-b552-45da-a6c0-f21dc7d9762a" ma:anchorId="00000000-0000-0000-0000-000000000000" ma:open="true" ma:isKeyword="false">
      <xsd:complexType>
        <xsd:sequence>
          <xsd:element ref="pc:Terms" minOccurs="0" maxOccurs="1"/>
        </xsd:sequence>
      </xsd:complexType>
    </xsd:element>
    <xsd:element name="TaxCatchAll" ma:index="10" nillable="true" ma:displayName="Taxonomy Catch All Column" ma:hidden="true" ma:list="{b6fbf1f0-a9d7-4aa3-b3ea-c075e0aa34b2}" ma:internalName="TaxCatchAll" ma:showField="CatchAllData" ma:web="cf31cae9-1b49-483c-99cf-d7eebd73fad9">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hidden="true" ma:list="{b6fbf1f0-a9d7-4aa3-b3ea-c075e0aa34b2}" ma:internalName="TaxCatchAllLabel" ma:readOnly="true" ma:showField="CatchAllDataLabel" ma:web="cf31cae9-1b49-483c-99cf-d7eebd73fad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4637D3-2DCD-442F-B2E4-AAD22EE5175D}">
  <ds:schemaRefs>
    <ds:schemaRef ds:uri="http://schemas.microsoft.com/sharepoint/v3/contenttype/forms"/>
  </ds:schemaRefs>
</ds:datastoreItem>
</file>

<file path=customXml/itemProps2.xml><?xml version="1.0" encoding="utf-8"?>
<ds:datastoreItem xmlns:ds="http://schemas.openxmlformats.org/officeDocument/2006/customXml" ds:itemID="{01129A22-A365-403D-950F-0512B77A4010}">
  <ds:schemaRefs>
    <ds:schemaRef ds:uri="http://schemas.microsoft.com/office/2006/metadata/properties"/>
    <ds:schemaRef ds:uri="http://schemas.microsoft.com/office/infopath/2007/PartnerControls"/>
    <ds:schemaRef ds:uri="http://schemas.microsoft.com/sharepoint/v3"/>
    <ds:schemaRef ds:uri="http://purl.org/dc/terms/"/>
    <ds:schemaRef ds:uri="http://schemas.microsoft.com/office/2006/documentManagement/types"/>
    <ds:schemaRef ds:uri="http://schemas.openxmlformats.org/package/2006/metadata/core-properties"/>
    <ds:schemaRef ds:uri="http://purl.org/dc/elements/1.1/"/>
    <ds:schemaRef ds:uri="cf31cae9-1b49-483c-99cf-d7eebd73fad9"/>
    <ds:schemaRef ds:uri="http://www.w3.org/XML/1998/namespace"/>
    <ds:schemaRef ds:uri="http://purl.org/dc/dcmitype/"/>
  </ds:schemaRefs>
</ds:datastoreItem>
</file>

<file path=customXml/itemProps3.xml><?xml version="1.0" encoding="utf-8"?>
<ds:datastoreItem xmlns:ds="http://schemas.openxmlformats.org/officeDocument/2006/customXml" ds:itemID="{3A8CDA4E-2FF6-4DCB-A3FF-7505A27265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f31cae9-1b49-483c-99cf-d7eebd73fa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Minsait_PPT_plantillaV3.potx</Template>
  <TotalTime>8156</TotalTime>
  <Words>1178</Words>
  <Application>Microsoft Office PowerPoint</Application>
  <PresentationFormat>A4 (210 x 297 mm)</PresentationFormat>
  <Paragraphs>265</Paragraphs>
  <Slides>34</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34</vt:i4>
      </vt:variant>
    </vt:vector>
  </HeadingPairs>
  <TitlesOfParts>
    <vt:vector size="42" baseType="lpstr">
      <vt:lpstr>ＭＳ Ｐゴシック</vt:lpstr>
      <vt:lpstr>arial</vt:lpstr>
      <vt:lpstr>arial</vt:lpstr>
      <vt:lpstr>Georgia</vt:lpstr>
      <vt:lpstr>normal Helvetica</vt:lpstr>
      <vt:lpstr>Verdana</vt:lpstr>
      <vt:lpstr>Wingdings</vt:lpstr>
      <vt:lpstr>Minsait_PPT_plantillaV3</vt:lpstr>
      <vt:lpstr>Arquitectura .Net Core en el mundo real</vt:lpstr>
      <vt:lpstr>¿Qué vamos a ver?</vt:lpstr>
      <vt:lpstr>Minsait by Indra  Equipo de .Net – Valladolid </vt:lpstr>
      <vt:lpstr>Presentación de PowerPoint</vt:lpstr>
      <vt:lpstr>BESÓS – Endesa </vt:lpstr>
      <vt:lpstr>¿Qué es COSRED 3?</vt:lpstr>
      <vt:lpstr>COSRED 3</vt:lpstr>
      <vt:lpstr>COSRED 3 - Equipo</vt:lpstr>
      <vt:lpstr>COSRED 3 – Configuración satélites</vt:lpstr>
      <vt:lpstr>COSRED 3 – Configuración segmento terreno</vt:lpstr>
      <vt:lpstr>COSRED 3 – Supervisión sistemas</vt:lpstr>
      <vt:lpstr>COSRED 3 – Supervisión de accesos</vt:lpstr>
      <vt:lpstr>COSRED 3 – Supervisión recursos satélite</vt:lpstr>
      <vt:lpstr>Tiempo real</vt:lpstr>
      <vt:lpstr>Comunicación de Redis</vt:lpstr>
      <vt:lpstr>Esquema del tiempo Real</vt:lpstr>
      <vt:lpstr>Flujo de comandería</vt:lpstr>
      <vt:lpstr>COSRED 3 – Demostración tiempo real</vt:lpstr>
      <vt:lpstr>BESÓS – Endesa </vt:lpstr>
      <vt:lpstr>BESÓS - Endesa</vt:lpstr>
      <vt:lpstr>BESÓS - Arquitectura</vt:lpstr>
      <vt:lpstr>1. CQRS 2. Mediator 3. Repositorios genéricos 4. Simplificación del dominio 5. Validaciones</vt:lpstr>
      <vt:lpstr>Estructura Domain-Drive Desing</vt:lpstr>
      <vt:lpstr>Nuestra versión de DDD</vt:lpstr>
      <vt:lpstr>1. CQRS</vt:lpstr>
      <vt:lpstr>2. Mediator</vt:lpstr>
      <vt:lpstr>3. Repositorios abiertos</vt:lpstr>
      <vt:lpstr>4. Simplificación del dominio</vt:lpstr>
      <vt:lpstr>5. Validaciones</vt:lpstr>
      <vt:lpstr>¿Preguntas?</vt:lpstr>
      <vt:lpstr>Presentación de PowerPoint</vt:lpstr>
      <vt:lpstr>Presentación de PowerPoint</vt:lpstr>
      <vt:lpstr>LINQ</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Plantillas prediseñadas</dc:title>
  <dc:creator>prueba</dc:creator>
  <cp:lastModifiedBy>Vicente Pérez, Óscar</cp:lastModifiedBy>
  <cp:revision>534</cp:revision>
  <dcterms:created xsi:type="dcterms:W3CDTF">2013-09-30T10:30:52Z</dcterms:created>
  <dcterms:modified xsi:type="dcterms:W3CDTF">2018-04-24T20:42:10Z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0x0101008C510699D1A54847817EC10ED2D3C92F</vt:lpwstr>
  </property>
  <property fmtid="{D5CDD505-2E9C-101B-9397-08002B2CF9AE}" pid="3" name="UsoMarcaCategory">
    <vt:lpwstr>369;#Plantillas Office|f0f597d1-e3df-46bd-8969-005ee50769af</vt:lpwstr>
  </property>
</Properties>
</file>